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</p:sldIdLst>
  <p:sldSz cy="5143500" cx="9144000"/>
  <p:notesSz cx="6858000" cy="9144000"/>
  <p:embeddedFontLst>
    <p:embeddedFont>
      <p:font typeface="Nunito"/>
      <p:regular r:id="rId13"/>
      <p:bold r:id="rId14"/>
      <p:italic r:id="rId15"/>
      <p:boldItalic r:id="rId16"/>
    </p:embeddedFont>
    <p:embeddedFont>
      <p:font typeface="Poppins"/>
      <p:regular r:id="rId17"/>
      <p:bold r:id="rId18"/>
      <p:italic r:id="rId19"/>
      <p:boldItalic r:id="rId20"/>
    </p:embeddedFont>
    <p:embeddedFont>
      <p:font typeface="Nunito Black"/>
      <p:bold r:id="rId21"/>
      <p:boldItalic r:id="rId2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http://customooxmlschemas.google.com/">
      <go:slidesCustomData xmlns:go="http://customooxmlschemas.google.com/" r:id="rId23" roundtripDataSignature="AMtx7mi/CZi7ApEecfAK2pIpQFX9jZKgQ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Poppins-boldItalic.fntdata"/><Relationship Id="rId11" Type="http://schemas.openxmlformats.org/officeDocument/2006/relationships/slide" Target="slides/slide7.xml"/><Relationship Id="rId22" Type="http://schemas.openxmlformats.org/officeDocument/2006/relationships/font" Target="fonts/NunitoBlack-boldItalic.fntdata"/><Relationship Id="rId10" Type="http://schemas.openxmlformats.org/officeDocument/2006/relationships/slide" Target="slides/slide6.xml"/><Relationship Id="rId21" Type="http://schemas.openxmlformats.org/officeDocument/2006/relationships/font" Target="fonts/NunitoBlack-bold.fntdata"/><Relationship Id="rId13" Type="http://schemas.openxmlformats.org/officeDocument/2006/relationships/font" Target="fonts/Nunito-regular.fntdata"/><Relationship Id="rId12" Type="http://schemas.openxmlformats.org/officeDocument/2006/relationships/slide" Target="slides/slide8.xml"/><Relationship Id="rId23" Type="http://customschemas.google.com/relationships/presentationmetadata" Target="metadata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font" Target="fonts/Nunito-italic.fntdata"/><Relationship Id="rId14" Type="http://schemas.openxmlformats.org/officeDocument/2006/relationships/font" Target="fonts/Nunito-bold.fntdata"/><Relationship Id="rId17" Type="http://schemas.openxmlformats.org/officeDocument/2006/relationships/font" Target="fonts/Poppins-regular.fntdata"/><Relationship Id="rId16" Type="http://schemas.openxmlformats.org/officeDocument/2006/relationships/font" Target="fonts/Nunito-boldItalic.fntdata"/><Relationship Id="rId5" Type="http://schemas.openxmlformats.org/officeDocument/2006/relationships/slide" Target="slides/slide1.xml"/><Relationship Id="rId19" Type="http://schemas.openxmlformats.org/officeDocument/2006/relationships/font" Target="fonts/Poppins-italic.fntdata"/><Relationship Id="rId6" Type="http://schemas.openxmlformats.org/officeDocument/2006/relationships/slide" Target="slides/slide2.xml"/><Relationship Id="rId18" Type="http://schemas.openxmlformats.org/officeDocument/2006/relationships/font" Target="fonts/Poppins-bold.fntdata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8" name="Google Shape;118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11" name="Google Shape;211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7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p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29" name="Google Shape;329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0" name="Shape 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" name="Google Shape;411;p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12" name="Google Shape;412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7" name="Shape 5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8" name="Google Shape;508;g1975cf41470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9" name="Google Shape;509;g1975cf41470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0" name="Shape 5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1" name="Google Shape;561;g1975cf41470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2" name="Google Shape;562;g1975cf41470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3" name="Shape 5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4" name="Google Shape;574;g1975cf41470_1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5" name="Google Shape;575;g1975cf41470_1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1" name="Shape 5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2" name="Google Shape;582;p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83" name="Google Shape;583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7"/>
          <p:cNvSpPr txBox="1"/>
          <p:nvPr>
            <p:ph type="ctrTitle"/>
          </p:nvPr>
        </p:nvSpPr>
        <p:spPr>
          <a:xfrm>
            <a:off x="1211176" y="1084563"/>
            <a:ext cx="3852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0" name="Google Shape;10;p7"/>
          <p:cNvSpPr txBox="1"/>
          <p:nvPr>
            <p:ph idx="1" type="subTitle"/>
          </p:nvPr>
        </p:nvSpPr>
        <p:spPr>
          <a:xfrm>
            <a:off x="1211175" y="3266338"/>
            <a:ext cx="24471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11" name="Google Shape;11;p7"/>
          <p:cNvGrpSpPr/>
          <p:nvPr/>
        </p:nvGrpSpPr>
        <p:grpSpPr>
          <a:xfrm>
            <a:off x="414535" y="398669"/>
            <a:ext cx="8159442" cy="4410297"/>
            <a:chOff x="414535" y="398669"/>
            <a:chExt cx="8159442" cy="4410297"/>
          </a:xfrm>
        </p:grpSpPr>
        <p:sp>
          <p:nvSpPr>
            <p:cNvPr id="12" name="Google Shape;12;p7"/>
            <p:cNvSpPr/>
            <p:nvPr/>
          </p:nvSpPr>
          <p:spPr>
            <a:xfrm>
              <a:off x="6685541" y="4518232"/>
              <a:ext cx="201771" cy="202435"/>
            </a:xfrm>
            <a:custGeom>
              <a:rect b="b" l="l" r="r" t="t"/>
              <a:pathLst>
                <a:path extrusionOk="0" h="269017" w="269028">
                  <a:moveTo>
                    <a:pt x="41190" y="93323"/>
                  </a:moveTo>
                  <a:lnTo>
                    <a:pt x="93323" y="93323"/>
                  </a:lnTo>
                  <a:lnTo>
                    <a:pt x="93323" y="41190"/>
                  </a:lnTo>
                  <a:cubicBezTo>
                    <a:pt x="93323" y="18436"/>
                    <a:pt x="111770" y="0"/>
                    <a:pt x="134514" y="0"/>
                  </a:cubicBezTo>
                  <a:cubicBezTo>
                    <a:pt x="157257" y="0"/>
                    <a:pt x="175704" y="18436"/>
                    <a:pt x="175704" y="41190"/>
                  </a:cubicBezTo>
                  <a:lnTo>
                    <a:pt x="175704" y="93323"/>
                  </a:lnTo>
                  <a:lnTo>
                    <a:pt x="227837" y="93323"/>
                  </a:lnTo>
                  <a:cubicBezTo>
                    <a:pt x="250581" y="93323"/>
                    <a:pt x="269028" y="111759"/>
                    <a:pt x="269028" y="134514"/>
                  </a:cubicBezTo>
                  <a:cubicBezTo>
                    <a:pt x="269028" y="157268"/>
                    <a:pt x="250581" y="175704"/>
                    <a:pt x="227837" y="175704"/>
                  </a:cubicBezTo>
                  <a:lnTo>
                    <a:pt x="175704" y="175704"/>
                  </a:lnTo>
                  <a:lnTo>
                    <a:pt x="175704" y="227816"/>
                  </a:lnTo>
                  <a:cubicBezTo>
                    <a:pt x="175704" y="250570"/>
                    <a:pt x="157257" y="269017"/>
                    <a:pt x="134514" y="269017"/>
                  </a:cubicBezTo>
                  <a:cubicBezTo>
                    <a:pt x="111770" y="269017"/>
                    <a:pt x="93323" y="250570"/>
                    <a:pt x="93323" y="227816"/>
                  </a:cubicBezTo>
                  <a:lnTo>
                    <a:pt x="93323" y="175704"/>
                  </a:lnTo>
                  <a:lnTo>
                    <a:pt x="41190" y="175704"/>
                  </a:lnTo>
                  <a:cubicBezTo>
                    <a:pt x="18457" y="175704"/>
                    <a:pt x="0" y="157268"/>
                    <a:pt x="0" y="134514"/>
                  </a:cubicBezTo>
                  <a:cubicBezTo>
                    <a:pt x="0" y="111759"/>
                    <a:pt x="18457" y="93323"/>
                    <a:pt x="41190" y="9332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34325" lIns="68650" spcFirstLastPara="1" rIns="68650" wrap="square" tIns="343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13;p7"/>
            <p:cNvSpPr/>
            <p:nvPr/>
          </p:nvSpPr>
          <p:spPr>
            <a:xfrm>
              <a:off x="2509279" y="426478"/>
              <a:ext cx="201771" cy="202435"/>
            </a:xfrm>
            <a:custGeom>
              <a:rect b="b" l="l" r="r" t="t"/>
              <a:pathLst>
                <a:path extrusionOk="0" h="269017" w="269028">
                  <a:moveTo>
                    <a:pt x="41190" y="93323"/>
                  </a:moveTo>
                  <a:lnTo>
                    <a:pt x="93323" y="93323"/>
                  </a:lnTo>
                  <a:lnTo>
                    <a:pt x="93323" y="41190"/>
                  </a:lnTo>
                  <a:cubicBezTo>
                    <a:pt x="93323" y="18436"/>
                    <a:pt x="111770" y="0"/>
                    <a:pt x="134514" y="0"/>
                  </a:cubicBezTo>
                  <a:cubicBezTo>
                    <a:pt x="157247" y="0"/>
                    <a:pt x="175704" y="18436"/>
                    <a:pt x="175704" y="41190"/>
                  </a:cubicBezTo>
                  <a:lnTo>
                    <a:pt x="175704" y="93323"/>
                  </a:lnTo>
                  <a:lnTo>
                    <a:pt x="227837" y="93323"/>
                  </a:lnTo>
                  <a:cubicBezTo>
                    <a:pt x="250581" y="93323"/>
                    <a:pt x="269028" y="111759"/>
                    <a:pt x="269028" y="134514"/>
                  </a:cubicBezTo>
                  <a:cubicBezTo>
                    <a:pt x="269028" y="157268"/>
                    <a:pt x="250581" y="175704"/>
                    <a:pt x="227837" y="175704"/>
                  </a:cubicBezTo>
                  <a:lnTo>
                    <a:pt x="175704" y="175704"/>
                  </a:lnTo>
                  <a:lnTo>
                    <a:pt x="175704" y="227827"/>
                  </a:lnTo>
                  <a:cubicBezTo>
                    <a:pt x="175704" y="250581"/>
                    <a:pt x="157247" y="269017"/>
                    <a:pt x="134514" y="269017"/>
                  </a:cubicBezTo>
                  <a:cubicBezTo>
                    <a:pt x="111770" y="269017"/>
                    <a:pt x="93323" y="250581"/>
                    <a:pt x="93323" y="227827"/>
                  </a:cubicBezTo>
                  <a:lnTo>
                    <a:pt x="93323" y="175704"/>
                  </a:lnTo>
                  <a:lnTo>
                    <a:pt x="41190" y="175704"/>
                  </a:lnTo>
                  <a:cubicBezTo>
                    <a:pt x="18446" y="175704"/>
                    <a:pt x="0" y="157268"/>
                    <a:pt x="0" y="134514"/>
                  </a:cubicBezTo>
                  <a:cubicBezTo>
                    <a:pt x="0" y="111759"/>
                    <a:pt x="18446" y="93323"/>
                    <a:pt x="41190" y="9332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34325" lIns="68650" spcFirstLastPara="1" rIns="68650" wrap="square" tIns="343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14;p7"/>
            <p:cNvSpPr/>
            <p:nvPr/>
          </p:nvSpPr>
          <p:spPr>
            <a:xfrm>
              <a:off x="5719298" y="426478"/>
              <a:ext cx="201771" cy="202435"/>
            </a:xfrm>
            <a:custGeom>
              <a:rect b="b" l="l" r="r" t="t"/>
              <a:pathLst>
                <a:path extrusionOk="0" h="269017" w="269028">
                  <a:moveTo>
                    <a:pt x="41190" y="93323"/>
                  </a:moveTo>
                  <a:lnTo>
                    <a:pt x="93323" y="93323"/>
                  </a:lnTo>
                  <a:lnTo>
                    <a:pt x="93323" y="41190"/>
                  </a:lnTo>
                  <a:cubicBezTo>
                    <a:pt x="93323" y="18436"/>
                    <a:pt x="111770" y="0"/>
                    <a:pt x="134514" y="0"/>
                  </a:cubicBezTo>
                  <a:cubicBezTo>
                    <a:pt x="157257" y="0"/>
                    <a:pt x="175704" y="18436"/>
                    <a:pt x="175704" y="41190"/>
                  </a:cubicBezTo>
                  <a:lnTo>
                    <a:pt x="175704" y="93323"/>
                  </a:lnTo>
                  <a:lnTo>
                    <a:pt x="227837" y="93323"/>
                  </a:lnTo>
                  <a:cubicBezTo>
                    <a:pt x="250581" y="93323"/>
                    <a:pt x="269028" y="111759"/>
                    <a:pt x="269028" y="134514"/>
                  </a:cubicBezTo>
                  <a:cubicBezTo>
                    <a:pt x="269028" y="157268"/>
                    <a:pt x="250581" y="175704"/>
                    <a:pt x="227837" y="175704"/>
                  </a:cubicBezTo>
                  <a:lnTo>
                    <a:pt x="175704" y="175704"/>
                  </a:lnTo>
                  <a:lnTo>
                    <a:pt x="175704" y="227827"/>
                  </a:lnTo>
                  <a:cubicBezTo>
                    <a:pt x="175704" y="250581"/>
                    <a:pt x="157257" y="269017"/>
                    <a:pt x="134514" y="269017"/>
                  </a:cubicBezTo>
                  <a:cubicBezTo>
                    <a:pt x="111770" y="269017"/>
                    <a:pt x="93323" y="250581"/>
                    <a:pt x="93323" y="227827"/>
                  </a:cubicBezTo>
                  <a:lnTo>
                    <a:pt x="93323" y="175704"/>
                  </a:lnTo>
                  <a:lnTo>
                    <a:pt x="41190" y="175704"/>
                  </a:lnTo>
                  <a:cubicBezTo>
                    <a:pt x="18446" y="175704"/>
                    <a:pt x="0" y="157268"/>
                    <a:pt x="0" y="134514"/>
                  </a:cubicBezTo>
                  <a:cubicBezTo>
                    <a:pt x="0" y="111759"/>
                    <a:pt x="18446" y="93323"/>
                    <a:pt x="41190" y="9332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34325" lIns="68650" spcFirstLastPara="1" rIns="68650" wrap="square" tIns="343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15;p7"/>
            <p:cNvSpPr/>
            <p:nvPr/>
          </p:nvSpPr>
          <p:spPr>
            <a:xfrm>
              <a:off x="8372198" y="2495532"/>
              <a:ext cx="201779" cy="202435"/>
            </a:xfrm>
            <a:custGeom>
              <a:rect b="b" l="l" r="r" t="t"/>
              <a:pathLst>
                <a:path extrusionOk="0" h="269017" w="269038">
                  <a:moveTo>
                    <a:pt x="41200" y="93323"/>
                  </a:moveTo>
                  <a:lnTo>
                    <a:pt x="93334" y="93323"/>
                  </a:lnTo>
                  <a:lnTo>
                    <a:pt x="93334" y="41190"/>
                  </a:lnTo>
                  <a:cubicBezTo>
                    <a:pt x="93334" y="18436"/>
                    <a:pt x="111781" y="0"/>
                    <a:pt x="134524" y="0"/>
                  </a:cubicBezTo>
                  <a:cubicBezTo>
                    <a:pt x="157268" y="0"/>
                    <a:pt x="175715" y="18436"/>
                    <a:pt x="175715" y="41190"/>
                  </a:cubicBezTo>
                  <a:lnTo>
                    <a:pt x="175715" y="93323"/>
                  </a:lnTo>
                  <a:lnTo>
                    <a:pt x="227848" y="93323"/>
                  </a:lnTo>
                  <a:cubicBezTo>
                    <a:pt x="250592" y="93323"/>
                    <a:pt x="269038" y="111759"/>
                    <a:pt x="269038" y="134514"/>
                  </a:cubicBezTo>
                  <a:cubicBezTo>
                    <a:pt x="269038" y="157268"/>
                    <a:pt x="250592" y="175704"/>
                    <a:pt x="227848" y="175704"/>
                  </a:cubicBezTo>
                  <a:lnTo>
                    <a:pt x="175715" y="175704"/>
                  </a:lnTo>
                  <a:lnTo>
                    <a:pt x="175715" y="227827"/>
                  </a:lnTo>
                  <a:cubicBezTo>
                    <a:pt x="175715" y="250581"/>
                    <a:pt x="157268" y="269017"/>
                    <a:pt x="134524" y="269017"/>
                  </a:cubicBezTo>
                  <a:cubicBezTo>
                    <a:pt x="111781" y="269017"/>
                    <a:pt x="93334" y="250581"/>
                    <a:pt x="93334" y="227827"/>
                  </a:cubicBezTo>
                  <a:lnTo>
                    <a:pt x="93334" y="175704"/>
                  </a:lnTo>
                  <a:lnTo>
                    <a:pt x="41200" y="175704"/>
                  </a:lnTo>
                  <a:cubicBezTo>
                    <a:pt x="18457" y="175704"/>
                    <a:pt x="0" y="157268"/>
                    <a:pt x="0" y="134514"/>
                  </a:cubicBezTo>
                  <a:cubicBezTo>
                    <a:pt x="0" y="111759"/>
                    <a:pt x="18457" y="93323"/>
                    <a:pt x="41200" y="9332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34325" lIns="68650" spcFirstLastPara="1" rIns="68650" wrap="square" tIns="343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" name="Google Shape;16;p7"/>
            <p:cNvSpPr/>
            <p:nvPr/>
          </p:nvSpPr>
          <p:spPr>
            <a:xfrm>
              <a:off x="414535" y="2484754"/>
              <a:ext cx="201771" cy="202435"/>
            </a:xfrm>
            <a:custGeom>
              <a:rect b="b" l="l" r="r" t="t"/>
              <a:pathLst>
                <a:path extrusionOk="0" h="269017" w="269028">
                  <a:moveTo>
                    <a:pt x="41190" y="93323"/>
                  </a:moveTo>
                  <a:lnTo>
                    <a:pt x="93323" y="93323"/>
                  </a:lnTo>
                  <a:lnTo>
                    <a:pt x="93323" y="41190"/>
                  </a:lnTo>
                  <a:cubicBezTo>
                    <a:pt x="93323" y="18436"/>
                    <a:pt x="111770" y="0"/>
                    <a:pt x="134514" y="0"/>
                  </a:cubicBezTo>
                  <a:cubicBezTo>
                    <a:pt x="157257" y="0"/>
                    <a:pt x="175704" y="18436"/>
                    <a:pt x="175704" y="41190"/>
                  </a:cubicBezTo>
                  <a:lnTo>
                    <a:pt x="175704" y="93323"/>
                  </a:lnTo>
                  <a:lnTo>
                    <a:pt x="227837" y="93323"/>
                  </a:lnTo>
                  <a:cubicBezTo>
                    <a:pt x="250581" y="93323"/>
                    <a:pt x="269028" y="111759"/>
                    <a:pt x="269028" y="134514"/>
                  </a:cubicBezTo>
                  <a:cubicBezTo>
                    <a:pt x="269028" y="157268"/>
                    <a:pt x="250581" y="175704"/>
                    <a:pt x="227837" y="175704"/>
                  </a:cubicBezTo>
                  <a:lnTo>
                    <a:pt x="175704" y="175704"/>
                  </a:lnTo>
                  <a:lnTo>
                    <a:pt x="175704" y="227827"/>
                  </a:lnTo>
                  <a:cubicBezTo>
                    <a:pt x="175704" y="250581"/>
                    <a:pt x="157257" y="269017"/>
                    <a:pt x="134514" y="269017"/>
                  </a:cubicBezTo>
                  <a:cubicBezTo>
                    <a:pt x="111770" y="269017"/>
                    <a:pt x="93323" y="250581"/>
                    <a:pt x="93323" y="227827"/>
                  </a:cubicBezTo>
                  <a:lnTo>
                    <a:pt x="93323" y="175704"/>
                  </a:lnTo>
                  <a:lnTo>
                    <a:pt x="41190" y="175704"/>
                  </a:lnTo>
                  <a:cubicBezTo>
                    <a:pt x="18446" y="175704"/>
                    <a:pt x="0" y="157268"/>
                    <a:pt x="0" y="134514"/>
                  </a:cubicBezTo>
                  <a:cubicBezTo>
                    <a:pt x="0" y="111759"/>
                    <a:pt x="18446" y="93323"/>
                    <a:pt x="41190" y="9332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34325" lIns="68650" spcFirstLastPara="1" rIns="68650" wrap="square" tIns="343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17;p7"/>
            <p:cNvSpPr/>
            <p:nvPr/>
          </p:nvSpPr>
          <p:spPr>
            <a:xfrm>
              <a:off x="3249166" y="4465700"/>
              <a:ext cx="201771" cy="202435"/>
            </a:xfrm>
            <a:custGeom>
              <a:rect b="b" l="l" r="r" t="t"/>
              <a:pathLst>
                <a:path extrusionOk="0" h="269017" w="269028">
                  <a:moveTo>
                    <a:pt x="41190" y="93323"/>
                  </a:moveTo>
                  <a:lnTo>
                    <a:pt x="93323" y="93323"/>
                  </a:lnTo>
                  <a:lnTo>
                    <a:pt x="93323" y="41190"/>
                  </a:lnTo>
                  <a:cubicBezTo>
                    <a:pt x="93323" y="18436"/>
                    <a:pt x="111770" y="0"/>
                    <a:pt x="134514" y="0"/>
                  </a:cubicBezTo>
                  <a:cubicBezTo>
                    <a:pt x="157257" y="0"/>
                    <a:pt x="175704" y="18436"/>
                    <a:pt x="175704" y="41190"/>
                  </a:cubicBezTo>
                  <a:lnTo>
                    <a:pt x="175704" y="93323"/>
                  </a:lnTo>
                  <a:lnTo>
                    <a:pt x="227837" y="93323"/>
                  </a:lnTo>
                  <a:cubicBezTo>
                    <a:pt x="250581" y="93323"/>
                    <a:pt x="269028" y="111759"/>
                    <a:pt x="269028" y="134514"/>
                  </a:cubicBezTo>
                  <a:cubicBezTo>
                    <a:pt x="269028" y="157268"/>
                    <a:pt x="250581" y="175704"/>
                    <a:pt x="227837" y="175704"/>
                  </a:cubicBezTo>
                  <a:lnTo>
                    <a:pt x="175704" y="175704"/>
                  </a:lnTo>
                  <a:lnTo>
                    <a:pt x="175704" y="227827"/>
                  </a:lnTo>
                  <a:cubicBezTo>
                    <a:pt x="175704" y="250581"/>
                    <a:pt x="157257" y="269017"/>
                    <a:pt x="134514" y="269017"/>
                  </a:cubicBezTo>
                  <a:cubicBezTo>
                    <a:pt x="111770" y="269017"/>
                    <a:pt x="93323" y="250581"/>
                    <a:pt x="93323" y="227827"/>
                  </a:cubicBezTo>
                  <a:lnTo>
                    <a:pt x="93323" y="175704"/>
                  </a:lnTo>
                  <a:lnTo>
                    <a:pt x="41190" y="175704"/>
                  </a:lnTo>
                  <a:cubicBezTo>
                    <a:pt x="18446" y="175704"/>
                    <a:pt x="0" y="157268"/>
                    <a:pt x="0" y="134514"/>
                  </a:cubicBezTo>
                  <a:cubicBezTo>
                    <a:pt x="0" y="111759"/>
                    <a:pt x="18446" y="93323"/>
                    <a:pt x="41190" y="9332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34325" lIns="68650" spcFirstLastPara="1" rIns="68650" wrap="square" tIns="343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18;p7"/>
            <p:cNvSpPr/>
            <p:nvPr/>
          </p:nvSpPr>
          <p:spPr>
            <a:xfrm>
              <a:off x="3886155" y="531542"/>
              <a:ext cx="255650" cy="160927"/>
            </a:xfrm>
            <a:custGeom>
              <a:rect b="b" l="l" r="r" t="t"/>
              <a:pathLst>
                <a:path extrusionOk="0" h="213857" w="340867">
                  <a:moveTo>
                    <a:pt x="274415" y="213857"/>
                  </a:moveTo>
                  <a:lnTo>
                    <a:pt x="85026" y="213857"/>
                  </a:lnTo>
                  <a:cubicBezTo>
                    <a:pt x="38142" y="213857"/>
                    <a:pt x="0" y="175715"/>
                    <a:pt x="0" y="128830"/>
                  </a:cubicBezTo>
                  <a:cubicBezTo>
                    <a:pt x="0" y="81946"/>
                    <a:pt x="38142" y="43804"/>
                    <a:pt x="85026" y="43804"/>
                  </a:cubicBezTo>
                  <a:cubicBezTo>
                    <a:pt x="88444" y="43804"/>
                    <a:pt x="91863" y="44016"/>
                    <a:pt x="95260" y="44439"/>
                  </a:cubicBezTo>
                  <a:cubicBezTo>
                    <a:pt x="115167" y="16679"/>
                    <a:pt x="147118" y="0"/>
                    <a:pt x="182043" y="0"/>
                  </a:cubicBezTo>
                  <a:cubicBezTo>
                    <a:pt x="232367" y="0"/>
                    <a:pt x="274785" y="34702"/>
                    <a:pt x="286046" y="81957"/>
                  </a:cubicBezTo>
                  <a:cubicBezTo>
                    <a:pt x="317171" y="87471"/>
                    <a:pt x="340867" y="114712"/>
                    <a:pt x="340867" y="147394"/>
                  </a:cubicBezTo>
                  <a:cubicBezTo>
                    <a:pt x="340867" y="184044"/>
                    <a:pt x="311054" y="213857"/>
                    <a:pt x="274415" y="213857"/>
                  </a:cubicBezTo>
                  <a:close/>
                  <a:moveTo>
                    <a:pt x="85026" y="86137"/>
                  </a:moveTo>
                  <a:cubicBezTo>
                    <a:pt x="61478" y="86137"/>
                    <a:pt x="42333" y="105293"/>
                    <a:pt x="42333" y="128830"/>
                  </a:cubicBezTo>
                  <a:cubicBezTo>
                    <a:pt x="42333" y="152378"/>
                    <a:pt x="61478" y="171524"/>
                    <a:pt x="85026" y="171524"/>
                  </a:cubicBezTo>
                  <a:lnTo>
                    <a:pt x="274415" y="171524"/>
                  </a:lnTo>
                  <a:cubicBezTo>
                    <a:pt x="287707" y="171524"/>
                    <a:pt x="298534" y="160707"/>
                    <a:pt x="298534" y="147394"/>
                  </a:cubicBezTo>
                  <a:cubicBezTo>
                    <a:pt x="298534" y="134090"/>
                    <a:pt x="287707" y="123274"/>
                    <a:pt x="274415" y="123274"/>
                  </a:cubicBezTo>
                  <a:cubicBezTo>
                    <a:pt x="273198" y="123274"/>
                    <a:pt x="272012" y="123401"/>
                    <a:pt x="270848" y="123581"/>
                  </a:cubicBezTo>
                  <a:lnTo>
                    <a:pt x="247702" y="127063"/>
                  </a:lnTo>
                  <a:lnTo>
                    <a:pt x="246559" y="103695"/>
                  </a:lnTo>
                  <a:cubicBezTo>
                    <a:pt x="244866" y="69289"/>
                    <a:pt x="216524" y="42333"/>
                    <a:pt x="182043" y="42333"/>
                  </a:cubicBezTo>
                  <a:cubicBezTo>
                    <a:pt x="157511" y="42333"/>
                    <a:pt x="135403" y="55954"/>
                    <a:pt x="124332" y="77903"/>
                  </a:cubicBezTo>
                  <a:lnTo>
                    <a:pt x="116067" y="94286"/>
                  </a:lnTo>
                  <a:lnTo>
                    <a:pt x="98689" y="88423"/>
                  </a:lnTo>
                  <a:cubicBezTo>
                    <a:pt x="94181" y="86899"/>
                    <a:pt x="89587" y="86137"/>
                    <a:pt x="85026" y="86137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34325" lIns="68650" spcFirstLastPara="1" rIns="68650" wrap="square" tIns="343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19;p7"/>
            <p:cNvSpPr/>
            <p:nvPr/>
          </p:nvSpPr>
          <p:spPr>
            <a:xfrm>
              <a:off x="8244917" y="4538950"/>
              <a:ext cx="255650" cy="160927"/>
            </a:xfrm>
            <a:custGeom>
              <a:rect b="b" l="l" r="r" t="t"/>
              <a:pathLst>
                <a:path extrusionOk="0" h="213857" w="340867">
                  <a:moveTo>
                    <a:pt x="274415" y="213857"/>
                  </a:moveTo>
                  <a:lnTo>
                    <a:pt x="85026" y="213857"/>
                  </a:lnTo>
                  <a:cubicBezTo>
                    <a:pt x="38142" y="213857"/>
                    <a:pt x="0" y="175715"/>
                    <a:pt x="0" y="128830"/>
                  </a:cubicBezTo>
                  <a:cubicBezTo>
                    <a:pt x="0" y="81946"/>
                    <a:pt x="38142" y="43804"/>
                    <a:pt x="85026" y="43804"/>
                  </a:cubicBezTo>
                  <a:cubicBezTo>
                    <a:pt x="88444" y="43804"/>
                    <a:pt x="91863" y="44016"/>
                    <a:pt x="95260" y="44439"/>
                  </a:cubicBezTo>
                  <a:cubicBezTo>
                    <a:pt x="115167" y="16679"/>
                    <a:pt x="147118" y="0"/>
                    <a:pt x="182043" y="0"/>
                  </a:cubicBezTo>
                  <a:cubicBezTo>
                    <a:pt x="232367" y="0"/>
                    <a:pt x="274785" y="34702"/>
                    <a:pt x="286046" y="81957"/>
                  </a:cubicBezTo>
                  <a:cubicBezTo>
                    <a:pt x="317171" y="87471"/>
                    <a:pt x="340867" y="114712"/>
                    <a:pt x="340867" y="147394"/>
                  </a:cubicBezTo>
                  <a:cubicBezTo>
                    <a:pt x="340867" y="184044"/>
                    <a:pt x="311054" y="213857"/>
                    <a:pt x="274415" y="213857"/>
                  </a:cubicBezTo>
                  <a:close/>
                  <a:moveTo>
                    <a:pt x="85026" y="86137"/>
                  </a:moveTo>
                  <a:cubicBezTo>
                    <a:pt x="61478" y="86137"/>
                    <a:pt x="42333" y="105293"/>
                    <a:pt x="42333" y="128830"/>
                  </a:cubicBezTo>
                  <a:cubicBezTo>
                    <a:pt x="42333" y="152378"/>
                    <a:pt x="61478" y="171524"/>
                    <a:pt x="85026" y="171524"/>
                  </a:cubicBezTo>
                  <a:lnTo>
                    <a:pt x="274415" y="171524"/>
                  </a:lnTo>
                  <a:cubicBezTo>
                    <a:pt x="287707" y="171524"/>
                    <a:pt x="298534" y="160707"/>
                    <a:pt x="298534" y="147394"/>
                  </a:cubicBezTo>
                  <a:cubicBezTo>
                    <a:pt x="298534" y="134090"/>
                    <a:pt x="287707" y="123274"/>
                    <a:pt x="274415" y="123274"/>
                  </a:cubicBezTo>
                  <a:cubicBezTo>
                    <a:pt x="273198" y="123274"/>
                    <a:pt x="272012" y="123401"/>
                    <a:pt x="270848" y="123581"/>
                  </a:cubicBezTo>
                  <a:lnTo>
                    <a:pt x="247702" y="127063"/>
                  </a:lnTo>
                  <a:lnTo>
                    <a:pt x="246559" y="103695"/>
                  </a:lnTo>
                  <a:cubicBezTo>
                    <a:pt x="244866" y="69289"/>
                    <a:pt x="216524" y="42333"/>
                    <a:pt x="182043" y="42333"/>
                  </a:cubicBezTo>
                  <a:cubicBezTo>
                    <a:pt x="157511" y="42333"/>
                    <a:pt x="135403" y="55954"/>
                    <a:pt x="124332" y="77903"/>
                  </a:cubicBezTo>
                  <a:lnTo>
                    <a:pt x="116067" y="94286"/>
                  </a:lnTo>
                  <a:lnTo>
                    <a:pt x="98689" y="88423"/>
                  </a:lnTo>
                  <a:cubicBezTo>
                    <a:pt x="94181" y="86899"/>
                    <a:pt x="89587" y="86137"/>
                    <a:pt x="85026" y="86137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34325" lIns="68650" spcFirstLastPara="1" rIns="68650" wrap="square" tIns="343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20;p7"/>
            <p:cNvSpPr/>
            <p:nvPr/>
          </p:nvSpPr>
          <p:spPr>
            <a:xfrm>
              <a:off x="4968893" y="4446205"/>
              <a:ext cx="465415" cy="281852"/>
            </a:xfrm>
            <a:custGeom>
              <a:rect b="b" l="l" r="r" t="t"/>
              <a:pathLst>
                <a:path extrusionOk="0" h="374554" w="620553">
                  <a:moveTo>
                    <a:pt x="475689" y="374554"/>
                  </a:moveTo>
                  <a:lnTo>
                    <a:pt x="108902" y="374554"/>
                  </a:lnTo>
                  <a:cubicBezTo>
                    <a:pt x="48852" y="374554"/>
                    <a:pt x="0" y="325712"/>
                    <a:pt x="0" y="265662"/>
                  </a:cubicBezTo>
                  <a:cubicBezTo>
                    <a:pt x="0" y="207602"/>
                    <a:pt x="45656" y="160019"/>
                    <a:pt x="102965" y="156919"/>
                  </a:cubicBezTo>
                  <a:cubicBezTo>
                    <a:pt x="117485" y="67405"/>
                    <a:pt x="194955" y="0"/>
                    <a:pt x="287792" y="0"/>
                  </a:cubicBezTo>
                  <a:cubicBezTo>
                    <a:pt x="353059" y="0"/>
                    <a:pt x="412411" y="33263"/>
                    <a:pt x="446510" y="87862"/>
                  </a:cubicBezTo>
                  <a:cubicBezTo>
                    <a:pt x="456152" y="85862"/>
                    <a:pt x="465910" y="84846"/>
                    <a:pt x="475689" y="84846"/>
                  </a:cubicBezTo>
                  <a:cubicBezTo>
                    <a:pt x="555561" y="84846"/>
                    <a:pt x="620553" y="149838"/>
                    <a:pt x="620553" y="229711"/>
                  </a:cubicBezTo>
                  <a:cubicBezTo>
                    <a:pt x="620553" y="309573"/>
                    <a:pt x="555561" y="374554"/>
                    <a:pt x="475689" y="374554"/>
                  </a:cubicBezTo>
                  <a:close/>
                  <a:moveTo>
                    <a:pt x="108902" y="199093"/>
                  </a:moveTo>
                  <a:cubicBezTo>
                    <a:pt x="72188" y="199093"/>
                    <a:pt x="42333" y="228949"/>
                    <a:pt x="42333" y="265662"/>
                  </a:cubicBezTo>
                  <a:cubicBezTo>
                    <a:pt x="42333" y="302365"/>
                    <a:pt x="72188" y="332221"/>
                    <a:pt x="108902" y="332221"/>
                  </a:cubicBezTo>
                  <a:lnTo>
                    <a:pt x="475689" y="332221"/>
                  </a:lnTo>
                  <a:cubicBezTo>
                    <a:pt x="532225" y="332221"/>
                    <a:pt x="578220" y="286226"/>
                    <a:pt x="578220" y="229711"/>
                  </a:cubicBezTo>
                  <a:cubicBezTo>
                    <a:pt x="578220" y="173175"/>
                    <a:pt x="532225" y="127179"/>
                    <a:pt x="475689" y="127179"/>
                  </a:cubicBezTo>
                  <a:cubicBezTo>
                    <a:pt x="464682" y="127179"/>
                    <a:pt x="453654" y="129021"/>
                    <a:pt x="442933" y="132640"/>
                  </a:cubicBezTo>
                  <a:lnTo>
                    <a:pt x="425534" y="138514"/>
                  </a:lnTo>
                  <a:lnTo>
                    <a:pt x="417258" y="122121"/>
                  </a:lnTo>
                  <a:cubicBezTo>
                    <a:pt x="392440" y="72908"/>
                    <a:pt x="342836" y="42333"/>
                    <a:pt x="287792" y="42333"/>
                  </a:cubicBezTo>
                  <a:cubicBezTo>
                    <a:pt x="210417" y="42333"/>
                    <a:pt x="146833" y="102817"/>
                    <a:pt x="143044" y="180033"/>
                  </a:cubicBezTo>
                  <a:lnTo>
                    <a:pt x="141890" y="203358"/>
                  </a:lnTo>
                  <a:lnTo>
                    <a:pt x="118787" y="199929"/>
                  </a:lnTo>
                  <a:cubicBezTo>
                    <a:pt x="114945" y="199358"/>
                    <a:pt x="111802" y="199093"/>
                    <a:pt x="108902" y="19909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34325" lIns="68650" spcFirstLastPara="1" rIns="68650" wrap="square" tIns="343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21;p7"/>
            <p:cNvSpPr/>
            <p:nvPr/>
          </p:nvSpPr>
          <p:spPr>
            <a:xfrm>
              <a:off x="515528" y="4527114"/>
              <a:ext cx="465415" cy="281852"/>
            </a:xfrm>
            <a:custGeom>
              <a:rect b="b" l="l" r="r" t="t"/>
              <a:pathLst>
                <a:path extrusionOk="0" h="374554" w="620553">
                  <a:moveTo>
                    <a:pt x="475689" y="374554"/>
                  </a:moveTo>
                  <a:lnTo>
                    <a:pt x="108902" y="374554"/>
                  </a:lnTo>
                  <a:cubicBezTo>
                    <a:pt x="48852" y="374554"/>
                    <a:pt x="0" y="325712"/>
                    <a:pt x="0" y="265662"/>
                  </a:cubicBezTo>
                  <a:cubicBezTo>
                    <a:pt x="0" y="207602"/>
                    <a:pt x="45656" y="160019"/>
                    <a:pt x="102965" y="156919"/>
                  </a:cubicBezTo>
                  <a:cubicBezTo>
                    <a:pt x="117485" y="67405"/>
                    <a:pt x="194955" y="0"/>
                    <a:pt x="287792" y="0"/>
                  </a:cubicBezTo>
                  <a:cubicBezTo>
                    <a:pt x="353059" y="0"/>
                    <a:pt x="412411" y="33263"/>
                    <a:pt x="446510" y="87862"/>
                  </a:cubicBezTo>
                  <a:cubicBezTo>
                    <a:pt x="456152" y="85862"/>
                    <a:pt x="465910" y="84846"/>
                    <a:pt x="475689" y="84846"/>
                  </a:cubicBezTo>
                  <a:cubicBezTo>
                    <a:pt x="555561" y="84846"/>
                    <a:pt x="620553" y="149838"/>
                    <a:pt x="620553" y="229711"/>
                  </a:cubicBezTo>
                  <a:cubicBezTo>
                    <a:pt x="620553" y="309573"/>
                    <a:pt x="555561" y="374554"/>
                    <a:pt x="475689" y="374554"/>
                  </a:cubicBezTo>
                  <a:close/>
                  <a:moveTo>
                    <a:pt x="108902" y="199093"/>
                  </a:moveTo>
                  <a:cubicBezTo>
                    <a:pt x="72188" y="199093"/>
                    <a:pt x="42333" y="228949"/>
                    <a:pt x="42333" y="265662"/>
                  </a:cubicBezTo>
                  <a:cubicBezTo>
                    <a:pt x="42333" y="302365"/>
                    <a:pt x="72188" y="332221"/>
                    <a:pt x="108902" y="332221"/>
                  </a:cubicBezTo>
                  <a:lnTo>
                    <a:pt x="475689" y="332221"/>
                  </a:lnTo>
                  <a:cubicBezTo>
                    <a:pt x="532225" y="332221"/>
                    <a:pt x="578220" y="286226"/>
                    <a:pt x="578220" y="229711"/>
                  </a:cubicBezTo>
                  <a:cubicBezTo>
                    <a:pt x="578220" y="173175"/>
                    <a:pt x="532225" y="127179"/>
                    <a:pt x="475689" y="127179"/>
                  </a:cubicBezTo>
                  <a:cubicBezTo>
                    <a:pt x="464682" y="127179"/>
                    <a:pt x="453654" y="129021"/>
                    <a:pt x="442933" y="132640"/>
                  </a:cubicBezTo>
                  <a:lnTo>
                    <a:pt x="425534" y="138514"/>
                  </a:lnTo>
                  <a:lnTo>
                    <a:pt x="417258" y="122121"/>
                  </a:lnTo>
                  <a:cubicBezTo>
                    <a:pt x="392440" y="72908"/>
                    <a:pt x="342836" y="42333"/>
                    <a:pt x="287792" y="42333"/>
                  </a:cubicBezTo>
                  <a:cubicBezTo>
                    <a:pt x="210417" y="42333"/>
                    <a:pt x="146833" y="102817"/>
                    <a:pt x="143044" y="180033"/>
                  </a:cubicBezTo>
                  <a:lnTo>
                    <a:pt x="141890" y="203358"/>
                  </a:lnTo>
                  <a:lnTo>
                    <a:pt x="118787" y="199929"/>
                  </a:lnTo>
                  <a:cubicBezTo>
                    <a:pt x="114945" y="199358"/>
                    <a:pt x="111802" y="199093"/>
                    <a:pt x="108902" y="19909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34325" lIns="68650" spcFirstLastPara="1" rIns="68650" wrap="square" tIns="343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22;p7"/>
            <p:cNvSpPr/>
            <p:nvPr/>
          </p:nvSpPr>
          <p:spPr>
            <a:xfrm>
              <a:off x="8288011" y="398669"/>
              <a:ext cx="255650" cy="160927"/>
            </a:xfrm>
            <a:custGeom>
              <a:rect b="b" l="l" r="r" t="t"/>
              <a:pathLst>
                <a:path extrusionOk="0" h="213857" w="340867">
                  <a:moveTo>
                    <a:pt x="255841" y="213857"/>
                  </a:moveTo>
                  <a:lnTo>
                    <a:pt x="66463" y="213857"/>
                  </a:lnTo>
                  <a:cubicBezTo>
                    <a:pt x="29813" y="213857"/>
                    <a:pt x="0" y="184033"/>
                    <a:pt x="0" y="147383"/>
                  </a:cubicBezTo>
                  <a:cubicBezTo>
                    <a:pt x="0" y="114712"/>
                    <a:pt x="23706" y="87471"/>
                    <a:pt x="54821" y="81957"/>
                  </a:cubicBezTo>
                  <a:cubicBezTo>
                    <a:pt x="66082" y="34692"/>
                    <a:pt x="108500" y="0"/>
                    <a:pt x="158834" y="0"/>
                  </a:cubicBezTo>
                  <a:cubicBezTo>
                    <a:pt x="193749" y="0"/>
                    <a:pt x="225710" y="16679"/>
                    <a:pt x="245607" y="44428"/>
                  </a:cubicBezTo>
                  <a:cubicBezTo>
                    <a:pt x="249004" y="44005"/>
                    <a:pt x="252412" y="43793"/>
                    <a:pt x="255841" y="43793"/>
                  </a:cubicBezTo>
                  <a:cubicBezTo>
                    <a:pt x="302715" y="43793"/>
                    <a:pt x="340867" y="81946"/>
                    <a:pt x="340867" y="128820"/>
                  </a:cubicBezTo>
                  <a:cubicBezTo>
                    <a:pt x="340867" y="175704"/>
                    <a:pt x="302715" y="213857"/>
                    <a:pt x="255841" y="213857"/>
                  </a:cubicBezTo>
                  <a:close/>
                  <a:moveTo>
                    <a:pt x="66463" y="123264"/>
                  </a:moveTo>
                  <a:cubicBezTo>
                    <a:pt x="53149" y="123264"/>
                    <a:pt x="42333" y="134080"/>
                    <a:pt x="42333" y="147383"/>
                  </a:cubicBezTo>
                  <a:cubicBezTo>
                    <a:pt x="42333" y="160697"/>
                    <a:pt x="53149" y="171524"/>
                    <a:pt x="66463" y="171524"/>
                  </a:cubicBezTo>
                  <a:lnTo>
                    <a:pt x="255841" y="171524"/>
                  </a:lnTo>
                  <a:cubicBezTo>
                    <a:pt x="279378" y="171524"/>
                    <a:pt x="298534" y="152368"/>
                    <a:pt x="298534" y="128820"/>
                  </a:cubicBezTo>
                  <a:cubicBezTo>
                    <a:pt x="298534" y="105282"/>
                    <a:pt x="279378" y="86127"/>
                    <a:pt x="255841" y="86127"/>
                  </a:cubicBezTo>
                  <a:cubicBezTo>
                    <a:pt x="251280" y="86127"/>
                    <a:pt x="246676" y="86889"/>
                    <a:pt x="242178" y="88413"/>
                  </a:cubicBezTo>
                  <a:lnTo>
                    <a:pt x="224789" y="94265"/>
                  </a:lnTo>
                  <a:lnTo>
                    <a:pt x="216524" y="77882"/>
                  </a:lnTo>
                  <a:cubicBezTo>
                    <a:pt x="205464" y="55954"/>
                    <a:pt x="183356" y="42333"/>
                    <a:pt x="158834" y="42333"/>
                  </a:cubicBezTo>
                  <a:cubicBezTo>
                    <a:pt x="124343" y="42333"/>
                    <a:pt x="96001" y="69278"/>
                    <a:pt x="94318" y="103684"/>
                  </a:cubicBezTo>
                  <a:lnTo>
                    <a:pt x="93154" y="127063"/>
                  </a:lnTo>
                  <a:lnTo>
                    <a:pt x="70008" y="123570"/>
                  </a:lnTo>
                  <a:cubicBezTo>
                    <a:pt x="68855" y="123401"/>
                    <a:pt x="67669" y="123264"/>
                    <a:pt x="66463" y="12326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34325" lIns="68650" spcFirstLastPara="1" rIns="68650" wrap="square" tIns="343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23;p7"/>
            <p:cNvSpPr/>
            <p:nvPr/>
          </p:nvSpPr>
          <p:spPr>
            <a:xfrm>
              <a:off x="477243" y="430751"/>
              <a:ext cx="255650" cy="160927"/>
            </a:xfrm>
            <a:custGeom>
              <a:rect b="b" l="l" r="r" t="t"/>
              <a:pathLst>
                <a:path extrusionOk="0" h="213857" w="340867">
                  <a:moveTo>
                    <a:pt x="255841" y="213857"/>
                  </a:moveTo>
                  <a:lnTo>
                    <a:pt x="66463" y="213857"/>
                  </a:lnTo>
                  <a:cubicBezTo>
                    <a:pt x="29813" y="213857"/>
                    <a:pt x="0" y="184033"/>
                    <a:pt x="0" y="147383"/>
                  </a:cubicBezTo>
                  <a:cubicBezTo>
                    <a:pt x="0" y="114712"/>
                    <a:pt x="23706" y="87471"/>
                    <a:pt x="54821" y="81957"/>
                  </a:cubicBezTo>
                  <a:cubicBezTo>
                    <a:pt x="66082" y="34692"/>
                    <a:pt x="108500" y="0"/>
                    <a:pt x="158834" y="0"/>
                  </a:cubicBezTo>
                  <a:cubicBezTo>
                    <a:pt x="193749" y="0"/>
                    <a:pt x="225710" y="16679"/>
                    <a:pt x="245607" y="44428"/>
                  </a:cubicBezTo>
                  <a:cubicBezTo>
                    <a:pt x="249004" y="44005"/>
                    <a:pt x="252412" y="43793"/>
                    <a:pt x="255841" y="43793"/>
                  </a:cubicBezTo>
                  <a:cubicBezTo>
                    <a:pt x="302715" y="43793"/>
                    <a:pt x="340867" y="81946"/>
                    <a:pt x="340867" y="128820"/>
                  </a:cubicBezTo>
                  <a:cubicBezTo>
                    <a:pt x="340867" y="175704"/>
                    <a:pt x="302715" y="213857"/>
                    <a:pt x="255841" y="213857"/>
                  </a:cubicBezTo>
                  <a:close/>
                  <a:moveTo>
                    <a:pt x="66463" y="123264"/>
                  </a:moveTo>
                  <a:cubicBezTo>
                    <a:pt x="53149" y="123264"/>
                    <a:pt x="42333" y="134080"/>
                    <a:pt x="42333" y="147383"/>
                  </a:cubicBezTo>
                  <a:cubicBezTo>
                    <a:pt x="42333" y="160697"/>
                    <a:pt x="53149" y="171524"/>
                    <a:pt x="66463" y="171524"/>
                  </a:cubicBezTo>
                  <a:lnTo>
                    <a:pt x="255841" y="171524"/>
                  </a:lnTo>
                  <a:cubicBezTo>
                    <a:pt x="279378" y="171524"/>
                    <a:pt x="298534" y="152368"/>
                    <a:pt x="298534" y="128820"/>
                  </a:cubicBezTo>
                  <a:cubicBezTo>
                    <a:pt x="298534" y="105282"/>
                    <a:pt x="279378" y="86127"/>
                    <a:pt x="255841" y="86127"/>
                  </a:cubicBezTo>
                  <a:cubicBezTo>
                    <a:pt x="251280" y="86127"/>
                    <a:pt x="246676" y="86889"/>
                    <a:pt x="242178" y="88413"/>
                  </a:cubicBezTo>
                  <a:lnTo>
                    <a:pt x="224789" y="94265"/>
                  </a:lnTo>
                  <a:lnTo>
                    <a:pt x="216524" y="77882"/>
                  </a:lnTo>
                  <a:cubicBezTo>
                    <a:pt x="205464" y="55954"/>
                    <a:pt x="183356" y="42333"/>
                    <a:pt x="158834" y="42333"/>
                  </a:cubicBezTo>
                  <a:cubicBezTo>
                    <a:pt x="124343" y="42333"/>
                    <a:pt x="96001" y="69278"/>
                    <a:pt x="94318" y="103684"/>
                  </a:cubicBezTo>
                  <a:lnTo>
                    <a:pt x="93154" y="127063"/>
                  </a:lnTo>
                  <a:lnTo>
                    <a:pt x="70008" y="123570"/>
                  </a:lnTo>
                  <a:cubicBezTo>
                    <a:pt x="68855" y="123401"/>
                    <a:pt x="67669" y="123264"/>
                    <a:pt x="66463" y="12326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34325" lIns="68650" spcFirstLastPara="1" rIns="68650" wrap="square" tIns="343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CUSTOM_5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8"/>
          <p:cNvSpPr txBox="1"/>
          <p:nvPr>
            <p:ph type="title"/>
          </p:nvPr>
        </p:nvSpPr>
        <p:spPr>
          <a:xfrm>
            <a:off x="1211175" y="740675"/>
            <a:ext cx="6727200" cy="57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600">
                <a:latin typeface="Poppins"/>
                <a:ea typeface="Poppins"/>
                <a:cs typeface="Poppins"/>
                <a:sym typeface="Poppin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6" name="Google Shape;26;p8"/>
          <p:cNvSpPr/>
          <p:nvPr/>
        </p:nvSpPr>
        <p:spPr>
          <a:xfrm>
            <a:off x="5255451" y="0"/>
            <a:ext cx="4946134" cy="5160644"/>
          </a:xfrm>
          <a:custGeom>
            <a:rect b="b" l="l" r="r" t="t"/>
            <a:pathLst>
              <a:path extrusionOk="0" h="6857999" w="6594845">
                <a:moveTo>
                  <a:pt x="4523983" y="0"/>
                </a:moveTo>
                <a:cubicBezTo>
                  <a:pt x="4152995" y="542787"/>
                  <a:pt x="4065153" y="1249849"/>
                  <a:pt x="4307448" y="1825296"/>
                </a:cubicBezTo>
                <a:cubicBezTo>
                  <a:pt x="4805912" y="3009148"/>
                  <a:pt x="4058210" y="5314547"/>
                  <a:pt x="2029100" y="5160528"/>
                </a:cubicBezTo>
                <a:cubicBezTo>
                  <a:pt x="0" y="5006519"/>
                  <a:pt x="70495" y="6857999"/>
                  <a:pt x="70495" y="6857999"/>
                </a:cubicBezTo>
                <a:lnTo>
                  <a:pt x="6594845" y="6857999"/>
                </a:lnTo>
                <a:lnTo>
                  <a:pt x="6594845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34325" lIns="68650" spcFirstLastPara="1" rIns="68650" wrap="square" tIns="343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7" name="Google Shape;27;p8"/>
          <p:cNvGrpSpPr/>
          <p:nvPr/>
        </p:nvGrpSpPr>
        <p:grpSpPr>
          <a:xfrm>
            <a:off x="262135" y="188414"/>
            <a:ext cx="8746089" cy="4724366"/>
            <a:chOff x="262135" y="188414"/>
            <a:chExt cx="8746089" cy="4724366"/>
          </a:xfrm>
        </p:grpSpPr>
        <p:grpSp>
          <p:nvGrpSpPr>
            <p:cNvPr id="28" name="Google Shape;28;p8"/>
            <p:cNvGrpSpPr/>
            <p:nvPr/>
          </p:nvGrpSpPr>
          <p:grpSpPr>
            <a:xfrm>
              <a:off x="262135" y="188414"/>
              <a:ext cx="8719142" cy="4724366"/>
              <a:chOff x="262135" y="188414"/>
              <a:chExt cx="8719142" cy="4724366"/>
            </a:xfrm>
          </p:grpSpPr>
          <p:sp>
            <p:nvSpPr>
              <p:cNvPr id="29" name="Google Shape;29;p8"/>
              <p:cNvSpPr/>
              <p:nvPr/>
            </p:nvSpPr>
            <p:spPr>
              <a:xfrm>
                <a:off x="7550866" y="4670630"/>
                <a:ext cx="201771" cy="202435"/>
              </a:xfrm>
              <a:custGeom>
                <a:rect b="b" l="l" r="r" t="t"/>
                <a:pathLst>
                  <a:path extrusionOk="0" h="269017" w="269028">
                    <a:moveTo>
                      <a:pt x="41190" y="93323"/>
                    </a:moveTo>
                    <a:lnTo>
                      <a:pt x="93323" y="93323"/>
                    </a:lnTo>
                    <a:lnTo>
                      <a:pt x="93323" y="41190"/>
                    </a:lnTo>
                    <a:cubicBezTo>
                      <a:pt x="93323" y="18436"/>
                      <a:pt x="111770" y="0"/>
                      <a:pt x="134514" y="0"/>
                    </a:cubicBezTo>
                    <a:cubicBezTo>
                      <a:pt x="157257" y="0"/>
                      <a:pt x="175704" y="18436"/>
                      <a:pt x="175704" y="41190"/>
                    </a:cubicBezTo>
                    <a:lnTo>
                      <a:pt x="175704" y="93323"/>
                    </a:lnTo>
                    <a:lnTo>
                      <a:pt x="227837" y="93323"/>
                    </a:lnTo>
                    <a:cubicBezTo>
                      <a:pt x="250581" y="93323"/>
                      <a:pt x="269028" y="111759"/>
                      <a:pt x="269028" y="134514"/>
                    </a:cubicBezTo>
                    <a:cubicBezTo>
                      <a:pt x="269028" y="157268"/>
                      <a:pt x="250581" y="175704"/>
                      <a:pt x="227837" y="175704"/>
                    </a:cubicBezTo>
                    <a:lnTo>
                      <a:pt x="175704" y="175704"/>
                    </a:lnTo>
                    <a:lnTo>
                      <a:pt x="175704" y="227827"/>
                    </a:lnTo>
                    <a:cubicBezTo>
                      <a:pt x="175704" y="250570"/>
                      <a:pt x="157257" y="269017"/>
                      <a:pt x="134514" y="269017"/>
                    </a:cubicBezTo>
                    <a:cubicBezTo>
                      <a:pt x="111770" y="269017"/>
                      <a:pt x="93323" y="250570"/>
                      <a:pt x="93323" y="227827"/>
                    </a:cubicBezTo>
                    <a:lnTo>
                      <a:pt x="93323" y="175704"/>
                    </a:lnTo>
                    <a:lnTo>
                      <a:pt x="41190" y="175704"/>
                    </a:lnTo>
                    <a:cubicBezTo>
                      <a:pt x="18457" y="175704"/>
                      <a:pt x="0" y="157268"/>
                      <a:pt x="0" y="134514"/>
                    </a:cubicBezTo>
                    <a:cubicBezTo>
                      <a:pt x="0" y="111759"/>
                      <a:pt x="18457" y="93323"/>
                      <a:pt x="41190" y="93323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34325" lIns="68650" spcFirstLastPara="1" rIns="68650" wrap="square" tIns="3432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" name="Google Shape;30;p8"/>
              <p:cNvSpPr/>
              <p:nvPr/>
            </p:nvSpPr>
            <p:spPr>
              <a:xfrm>
                <a:off x="1671079" y="188414"/>
                <a:ext cx="201771" cy="202435"/>
              </a:xfrm>
              <a:custGeom>
                <a:rect b="b" l="l" r="r" t="t"/>
                <a:pathLst>
                  <a:path extrusionOk="0" h="269017" w="269028">
                    <a:moveTo>
                      <a:pt x="41190" y="93323"/>
                    </a:moveTo>
                    <a:lnTo>
                      <a:pt x="93323" y="93323"/>
                    </a:lnTo>
                    <a:lnTo>
                      <a:pt x="93323" y="41190"/>
                    </a:lnTo>
                    <a:cubicBezTo>
                      <a:pt x="93323" y="18436"/>
                      <a:pt x="111770" y="0"/>
                      <a:pt x="134514" y="0"/>
                    </a:cubicBezTo>
                    <a:cubicBezTo>
                      <a:pt x="157247" y="0"/>
                      <a:pt x="175704" y="18436"/>
                      <a:pt x="175704" y="41190"/>
                    </a:cubicBezTo>
                    <a:lnTo>
                      <a:pt x="175704" y="93323"/>
                    </a:lnTo>
                    <a:lnTo>
                      <a:pt x="227837" y="93323"/>
                    </a:lnTo>
                    <a:cubicBezTo>
                      <a:pt x="250581" y="93323"/>
                      <a:pt x="269028" y="111759"/>
                      <a:pt x="269028" y="134514"/>
                    </a:cubicBezTo>
                    <a:cubicBezTo>
                      <a:pt x="269028" y="157268"/>
                      <a:pt x="250581" y="175704"/>
                      <a:pt x="227837" y="175704"/>
                    </a:cubicBezTo>
                    <a:lnTo>
                      <a:pt x="175704" y="175704"/>
                    </a:lnTo>
                    <a:lnTo>
                      <a:pt x="175704" y="227816"/>
                    </a:lnTo>
                    <a:cubicBezTo>
                      <a:pt x="175704" y="250581"/>
                      <a:pt x="157247" y="269017"/>
                      <a:pt x="134514" y="269017"/>
                    </a:cubicBezTo>
                    <a:cubicBezTo>
                      <a:pt x="111770" y="269017"/>
                      <a:pt x="93323" y="250581"/>
                      <a:pt x="93323" y="227816"/>
                    </a:cubicBezTo>
                    <a:lnTo>
                      <a:pt x="93323" y="175704"/>
                    </a:lnTo>
                    <a:lnTo>
                      <a:pt x="41190" y="175704"/>
                    </a:lnTo>
                    <a:cubicBezTo>
                      <a:pt x="18446" y="175704"/>
                      <a:pt x="0" y="157268"/>
                      <a:pt x="0" y="134514"/>
                    </a:cubicBezTo>
                    <a:cubicBezTo>
                      <a:pt x="0" y="111759"/>
                      <a:pt x="18446" y="93323"/>
                      <a:pt x="41190" y="93323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34325" lIns="68650" spcFirstLastPara="1" rIns="68650" wrap="square" tIns="3432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1" name="Google Shape;31;p8"/>
              <p:cNvSpPr/>
              <p:nvPr/>
            </p:nvSpPr>
            <p:spPr>
              <a:xfrm>
                <a:off x="6024098" y="274080"/>
                <a:ext cx="201771" cy="202435"/>
              </a:xfrm>
              <a:custGeom>
                <a:rect b="b" l="l" r="r" t="t"/>
                <a:pathLst>
                  <a:path extrusionOk="0" h="269017" w="269028">
                    <a:moveTo>
                      <a:pt x="41190" y="93323"/>
                    </a:moveTo>
                    <a:lnTo>
                      <a:pt x="93323" y="93323"/>
                    </a:lnTo>
                    <a:lnTo>
                      <a:pt x="93323" y="41190"/>
                    </a:lnTo>
                    <a:cubicBezTo>
                      <a:pt x="93323" y="18436"/>
                      <a:pt x="111770" y="0"/>
                      <a:pt x="134514" y="0"/>
                    </a:cubicBezTo>
                    <a:cubicBezTo>
                      <a:pt x="157257" y="0"/>
                      <a:pt x="175704" y="18436"/>
                      <a:pt x="175704" y="41190"/>
                    </a:cubicBezTo>
                    <a:lnTo>
                      <a:pt x="175704" y="93323"/>
                    </a:lnTo>
                    <a:lnTo>
                      <a:pt x="227837" y="93323"/>
                    </a:lnTo>
                    <a:cubicBezTo>
                      <a:pt x="250581" y="93323"/>
                      <a:pt x="269028" y="111759"/>
                      <a:pt x="269028" y="134514"/>
                    </a:cubicBezTo>
                    <a:cubicBezTo>
                      <a:pt x="269028" y="157268"/>
                      <a:pt x="250581" y="175704"/>
                      <a:pt x="227837" y="175704"/>
                    </a:cubicBezTo>
                    <a:lnTo>
                      <a:pt x="175704" y="175704"/>
                    </a:lnTo>
                    <a:lnTo>
                      <a:pt x="175704" y="227827"/>
                    </a:lnTo>
                    <a:cubicBezTo>
                      <a:pt x="175704" y="250581"/>
                      <a:pt x="157257" y="269017"/>
                      <a:pt x="134514" y="269017"/>
                    </a:cubicBezTo>
                    <a:cubicBezTo>
                      <a:pt x="111770" y="269017"/>
                      <a:pt x="93323" y="250581"/>
                      <a:pt x="93323" y="227827"/>
                    </a:cubicBezTo>
                    <a:lnTo>
                      <a:pt x="93323" y="175704"/>
                    </a:lnTo>
                    <a:lnTo>
                      <a:pt x="41190" y="175704"/>
                    </a:lnTo>
                    <a:cubicBezTo>
                      <a:pt x="18446" y="175704"/>
                      <a:pt x="0" y="157268"/>
                      <a:pt x="0" y="134514"/>
                    </a:cubicBezTo>
                    <a:cubicBezTo>
                      <a:pt x="0" y="111759"/>
                      <a:pt x="18446" y="93323"/>
                      <a:pt x="41190" y="93323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34325" lIns="68650" spcFirstLastPara="1" rIns="68650" wrap="square" tIns="3432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2" name="Google Shape;32;p8"/>
              <p:cNvSpPr/>
              <p:nvPr/>
            </p:nvSpPr>
            <p:spPr>
              <a:xfrm>
                <a:off x="8779498" y="843674"/>
                <a:ext cx="201779" cy="202435"/>
              </a:xfrm>
              <a:custGeom>
                <a:rect b="b" l="l" r="r" t="t"/>
                <a:pathLst>
                  <a:path extrusionOk="0" h="269017" w="269038">
                    <a:moveTo>
                      <a:pt x="41200" y="93323"/>
                    </a:moveTo>
                    <a:lnTo>
                      <a:pt x="93334" y="93323"/>
                    </a:lnTo>
                    <a:lnTo>
                      <a:pt x="93334" y="41190"/>
                    </a:lnTo>
                    <a:cubicBezTo>
                      <a:pt x="93334" y="18436"/>
                      <a:pt x="111781" y="0"/>
                      <a:pt x="134524" y="0"/>
                    </a:cubicBezTo>
                    <a:cubicBezTo>
                      <a:pt x="157268" y="0"/>
                      <a:pt x="175715" y="18436"/>
                      <a:pt x="175715" y="41190"/>
                    </a:cubicBezTo>
                    <a:lnTo>
                      <a:pt x="175715" y="93323"/>
                    </a:lnTo>
                    <a:lnTo>
                      <a:pt x="227848" y="93323"/>
                    </a:lnTo>
                    <a:cubicBezTo>
                      <a:pt x="250592" y="93323"/>
                      <a:pt x="269038" y="111759"/>
                      <a:pt x="269038" y="134514"/>
                    </a:cubicBezTo>
                    <a:cubicBezTo>
                      <a:pt x="269038" y="157268"/>
                      <a:pt x="250592" y="175704"/>
                      <a:pt x="227848" y="175704"/>
                    </a:cubicBezTo>
                    <a:lnTo>
                      <a:pt x="175715" y="175704"/>
                    </a:lnTo>
                    <a:lnTo>
                      <a:pt x="175715" y="227827"/>
                    </a:lnTo>
                    <a:cubicBezTo>
                      <a:pt x="175715" y="250581"/>
                      <a:pt x="157268" y="269017"/>
                      <a:pt x="134524" y="269017"/>
                    </a:cubicBezTo>
                    <a:cubicBezTo>
                      <a:pt x="111781" y="269017"/>
                      <a:pt x="93334" y="250581"/>
                      <a:pt x="93334" y="227827"/>
                    </a:cubicBezTo>
                    <a:lnTo>
                      <a:pt x="93334" y="175704"/>
                    </a:lnTo>
                    <a:lnTo>
                      <a:pt x="41200" y="175704"/>
                    </a:lnTo>
                    <a:cubicBezTo>
                      <a:pt x="18457" y="175704"/>
                      <a:pt x="0" y="157268"/>
                      <a:pt x="0" y="134514"/>
                    </a:cubicBezTo>
                    <a:cubicBezTo>
                      <a:pt x="0" y="111759"/>
                      <a:pt x="18457" y="93323"/>
                      <a:pt x="41200" y="93323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34325" lIns="68650" spcFirstLastPara="1" rIns="68650" wrap="square" tIns="3432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3" name="Google Shape;33;p8"/>
              <p:cNvSpPr/>
              <p:nvPr/>
            </p:nvSpPr>
            <p:spPr>
              <a:xfrm>
                <a:off x="262135" y="2103752"/>
                <a:ext cx="201771" cy="202435"/>
              </a:xfrm>
              <a:custGeom>
                <a:rect b="b" l="l" r="r" t="t"/>
                <a:pathLst>
                  <a:path extrusionOk="0" h="269017" w="269028">
                    <a:moveTo>
                      <a:pt x="41190" y="93323"/>
                    </a:moveTo>
                    <a:lnTo>
                      <a:pt x="93323" y="93323"/>
                    </a:lnTo>
                    <a:lnTo>
                      <a:pt x="93323" y="41190"/>
                    </a:lnTo>
                    <a:cubicBezTo>
                      <a:pt x="93323" y="18436"/>
                      <a:pt x="111770" y="0"/>
                      <a:pt x="134514" y="0"/>
                    </a:cubicBezTo>
                    <a:cubicBezTo>
                      <a:pt x="157257" y="0"/>
                      <a:pt x="175704" y="18436"/>
                      <a:pt x="175704" y="41190"/>
                    </a:cubicBezTo>
                    <a:lnTo>
                      <a:pt x="175704" y="93323"/>
                    </a:lnTo>
                    <a:lnTo>
                      <a:pt x="227837" y="93323"/>
                    </a:lnTo>
                    <a:cubicBezTo>
                      <a:pt x="250581" y="93323"/>
                      <a:pt x="269028" y="111759"/>
                      <a:pt x="269028" y="134524"/>
                    </a:cubicBezTo>
                    <a:cubicBezTo>
                      <a:pt x="269028" y="157268"/>
                      <a:pt x="250581" y="175715"/>
                      <a:pt x="227837" y="175715"/>
                    </a:cubicBezTo>
                    <a:lnTo>
                      <a:pt x="175704" y="175715"/>
                    </a:lnTo>
                    <a:lnTo>
                      <a:pt x="175704" y="227827"/>
                    </a:lnTo>
                    <a:cubicBezTo>
                      <a:pt x="175704" y="250581"/>
                      <a:pt x="157257" y="269017"/>
                      <a:pt x="134514" y="269017"/>
                    </a:cubicBezTo>
                    <a:cubicBezTo>
                      <a:pt x="111770" y="269017"/>
                      <a:pt x="93323" y="250581"/>
                      <a:pt x="93323" y="227827"/>
                    </a:cubicBezTo>
                    <a:lnTo>
                      <a:pt x="93323" y="175715"/>
                    </a:lnTo>
                    <a:lnTo>
                      <a:pt x="41190" y="175715"/>
                    </a:lnTo>
                    <a:cubicBezTo>
                      <a:pt x="18446" y="175715"/>
                      <a:pt x="0" y="157268"/>
                      <a:pt x="0" y="134524"/>
                    </a:cubicBezTo>
                    <a:cubicBezTo>
                      <a:pt x="0" y="111759"/>
                      <a:pt x="18446" y="93323"/>
                      <a:pt x="41190" y="93323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34325" lIns="68650" spcFirstLastPara="1" rIns="68650" wrap="square" tIns="3432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" name="Google Shape;34;p8"/>
              <p:cNvSpPr/>
              <p:nvPr/>
            </p:nvSpPr>
            <p:spPr>
              <a:xfrm>
                <a:off x="2944366" y="4694302"/>
                <a:ext cx="201771" cy="202435"/>
              </a:xfrm>
              <a:custGeom>
                <a:rect b="b" l="l" r="r" t="t"/>
                <a:pathLst>
                  <a:path extrusionOk="0" h="269017" w="269028">
                    <a:moveTo>
                      <a:pt x="41190" y="93323"/>
                    </a:moveTo>
                    <a:lnTo>
                      <a:pt x="93323" y="93323"/>
                    </a:lnTo>
                    <a:lnTo>
                      <a:pt x="93323" y="41179"/>
                    </a:lnTo>
                    <a:cubicBezTo>
                      <a:pt x="93323" y="18436"/>
                      <a:pt x="111770" y="0"/>
                      <a:pt x="134514" y="0"/>
                    </a:cubicBezTo>
                    <a:cubicBezTo>
                      <a:pt x="157257" y="0"/>
                      <a:pt x="175704" y="18436"/>
                      <a:pt x="175704" y="41179"/>
                    </a:cubicBezTo>
                    <a:lnTo>
                      <a:pt x="175704" y="93323"/>
                    </a:lnTo>
                    <a:lnTo>
                      <a:pt x="227837" y="93323"/>
                    </a:lnTo>
                    <a:cubicBezTo>
                      <a:pt x="250581" y="93323"/>
                      <a:pt x="269028" y="111759"/>
                      <a:pt x="269028" y="134514"/>
                    </a:cubicBezTo>
                    <a:cubicBezTo>
                      <a:pt x="269028" y="157268"/>
                      <a:pt x="250581" y="175704"/>
                      <a:pt x="227837" y="175704"/>
                    </a:cubicBezTo>
                    <a:lnTo>
                      <a:pt x="175704" y="175704"/>
                    </a:lnTo>
                    <a:lnTo>
                      <a:pt x="175704" y="227827"/>
                    </a:lnTo>
                    <a:cubicBezTo>
                      <a:pt x="175704" y="250570"/>
                      <a:pt x="157257" y="269017"/>
                      <a:pt x="134514" y="269017"/>
                    </a:cubicBezTo>
                    <a:cubicBezTo>
                      <a:pt x="111770" y="269017"/>
                      <a:pt x="93323" y="250570"/>
                      <a:pt x="93323" y="227827"/>
                    </a:cubicBezTo>
                    <a:lnTo>
                      <a:pt x="93323" y="175704"/>
                    </a:lnTo>
                    <a:lnTo>
                      <a:pt x="41190" y="175704"/>
                    </a:lnTo>
                    <a:cubicBezTo>
                      <a:pt x="18446" y="175704"/>
                      <a:pt x="0" y="157268"/>
                      <a:pt x="0" y="134514"/>
                    </a:cubicBezTo>
                    <a:cubicBezTo>
                      <a:pt x="0" y="111759"/>
                      <a:pt x="18446" y="93323"/>
                      <a:pt x="41190" y="93323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34325" lIns="68650" spcFirstLastPara="1" rIns="68650" wrap="square" tIns="3432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5" name="Google Shape;35;p8"/>
              <p:cNvSpPr/>
              <p:nvPr/>
            </p:nvSpPr>
            <p:spPr>
              <a:xfrm>
                <a:off x="4038555" y="226740"/>
                <a:ext cx="255650" cy="160927"/>
              </a:xfrm>
              <a:custGeom>
                <a:rect b="b" l="l" r="r" t="t"/>
                <a:pathLst>
                  <a:path extrusionOk="0" h="213857" w="340867">
                    <a:moveTo>
                      <a:pt x="274415" y="213857"/>
                    </a:moveTo>
                    <a:lnTo>
                      <a:pt x="85026" y="213857"/>
                    </a:lnTo>
                    <a:cubicBezTo>
                      <a:pt x="38142" y="213857"/>
                      <a:pt x="0" y="175715"/>
                      <a:pt x="0" y="128830"/>
                    </a:cubicBezTo>
                    <a:cubicBezTo>
                      <a:pt x="0" y="81946"/>
                      <a:pt x="38142" y="43804"/>
                      <a:pt x="85026" y="43804"/>
                    </a:cubicBezTo>
                    <a:cubicBezTo>
                      <a:pt x="88444" y="43804"/>
                      <a:pt x="91863" y="44016"/>
                      <a:pt x="95260" y="44439"/>
                    </a:cubicBezTo>
                    <a:cubicBezTo>
                      <a:pt x="115167" y="16679"/>
                      <a:pt x="147118" y="0"/>
                      <a:pt x="182043" y="0"/>
                    </a:cubicBezTo>
                    <a:cubicBezTo>
                      <a:pt x="232367" y="0"/>
                      <a:pt x="274785" y="34702"/>
                      <a:pt x="286046" y="81957"/>
                    </a:cubicBezTo>
                    <a:cubicBezTo>
                      <a:pt x="317171" y="87471"/>
                      <a:pt x="340867" y="114712"/>
                      <a:pt x="340867" y="147394"/>
                    </a:cubicBezTo>
                    <a:cubicBezTo>
                      <a:pt x="340867" y="184044"/>
                      <a:pt x="311054" y="213857"/>
                      <a:pt x="274415" y="213857"/>
                    </a:cubicBezTo>
                    <a:close/>
                    <a:moveTo>
                      <a:pt x="85026" y="86137"/>
                    </a:moveTo>
                    <a:cubicBezTo>
                      <a:pt x="61478" y="86137"/>
                      <a:pt x="42333" y="105293"/>
                      <a:pt x="42333" y="128830"/>
                    </a:cubicBezTo>
                    <a:cubicBezTo>
                      <a:pt x="42333" y="152378"/>
                      <a:pt x="61478" y="171524"/>
                      <a:pt x="85026" y="171524"/>
                    </a:cubicBezTo>
                    <a:lnTo>
                      <a:pt x="274415" y="171524"/>
                    </a:lnTo>
                    <a:cubicBezTo>
                      <a:pt x="287707" y="171524"/>
                      <a:pt x="298534" y="160707"/>
                      <a:pt x="298534" y="147394"/>
                    </a:cubicBezTo>
                    <a:cubicBezTo>
                      <a:pt x="298534" y="134090"/>
                      <a:pt x="287707" y="123274"/>
                      <a:pt x="274415" y="123274"/>
                    </a:cubicBezTo>
                    <a:cubicBezTo>
                      <a:pt x="273198" y="123274"/>
                      <a:pt x="272012" y="123401"/>
                      <a:pt x="270848" y="123581"/>
                    </a:cubicBezTo>
                    <a:lnTo>
                      <a:pt x="247702" y="127063"/>
                    </a:lnTo>
                    <a:lnTo>
                      <a:pt x="246559" y="103695"/>
                    </a:lnTo>
                    <a:cubicBezTo>
                      <a:pt x="244866" y="69289"/>
                      <a:pt x="216524" y="42333"/>
                      <a:pt x="182043" y="42333"/>
                    </a:cubicBezTo>
                    <a:cubicBezTo>
                      <a:pt x="157511" y="42333"/>
                      <a:pt x="135403" y="55954"/>
                      <a:pt x="124332" y="77903"/>
                    </a:cubicBezTo>
                    <a:lnTo>
                      <a:pt x="116067" y="94286"/>
                    </a:lnTo>
                    <a:lnTo>
                      <a:pt x="98689" y="88423"/>
                    </a:lnTo>
                    <a:cubicBezTo>
                      <a:pt x="94181" y="86899"/>
                      <a:pt x="89587" y="86137"/>
                      <a:pt x="85026" y="86137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34325" lIns="68650" spcFirstLastPara="1" rIns="68650" wrap="square" tIns="3432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6" name="Google Shape;36;p8"/>
              <p:cNvSpPr/>
              <p:nvPr/>
            </p:nvSpPr>
            <p:spPr>
              <a:xfrm>
                <a:off x="5712693" y="4630928"/>
                <a:ext cx="465415" cy="281852"/>
              </a:xfrm>
              <a:custGeom>
                <a:rect b="b" l="l" r="r" t="t"/>
                <a:pathLst>
                  <a:path extrusionOk="0" h="374554" w="620553">
                    <a:moveTo>
                      <a:pt x="475689" y="374554"/>
                    </a:moveTo>
                    <a:lnTo>
                      <a:pt x="108902" y="374554"/>
                    </a:lnTo>
                    <a:cubicBezTo>
                      <a:pt x="48852" y="374554"/>
                      <a:pt x="0" y="325712"/>
                      <a:pt x="0" y="265662"/>
                    </a:cubicBezTo>
                    <a:cubicBezTo>
                      <a:pt x="0" y="207602"/>
                      <a:pt x="45656" y="160019"/>
                      <a:pt x="102965" y="156919"/>
                    </a:cubicBezTo>
                    <a:cubicBezTo>
                      <a:pt x="117485" y="67405"/>
                      <a:pt x="194955" y="0"/>
                      <a:pt x="287792" y="0"/>
                    </a:cubicBezTo>
                    <a:cubicBezTo>
                      <a:pt x="353059" y="0"/>
                      <a:pt x="412411" y="33263"/>
                      <a:pt x="446510" y="87862"/>
                    </a:cubicBezTo>
                    <a:cubicBezTo>
                      <a:pt x="456152" y="85862"/>
                      <a:pt x="465910" y="84846"/>
                      <a:pt x="475689" y="84846"/>
                    </a:cubicBezTo>
                    <a:cubicBezTo>
                      <a:pt x="555561" y="84846"/>
                      <a:pt x="620553" y="149838"/>
                      <a:pt x="620553" y="229711"/>
                    </a:cubicBezTo>
                    <a:cubicBezTo>
                      <a:pt x="620553" y="309573"/>
                      <a:pt x="555561" y="374554"/>
                      <a:pt x="475689" y="374554"/>
                    </a:cubicBezTo>
                    <a:close/>
                    <a:moveTo>
                      <a:pt x="108902" y="199093"/>
                    </a:moveTo>
                    <a:cubicBezTo>
                      <a:pt x="72188" y="199093"/>
                      <a:pt x="42333" y="228949"/>
                      <a:pt x="42333" y="265662"/>
                    </a:cubicBezTo>
                    <a:cubicBezTo>
                      <a:pt x="42333" y="302365"/>
                      <a:pt x="72188" y="332221"/>
                      <a:pt x="108902" y="332221"/>
                    </a:cubicBezTo>
                    <a:lnTo>
                      <a:pt x="475689" y="332221"/>
                    </a:lnTo>
                    <a:cubicBezTo>
                      <a:pt x="532225" y="332221"/>
                      <a:pt x="578220" y="286226"/>
                      <a:pt x="578220" y="229711"/>
                    </a:cubicBezTo>
                    <a:cubicBezTo>
                      <a:pt x="578220" y="173175"/>
                      <a:pt x="532225" y="127179"/>
                      <a:pt x="475689" y="127179"/>
                    </a:cubicBezTo>
                    <a:cubicBezTo>
                      <a:pt x="464682" y="127179"/>
                      <a:pt x="453654" y="129021"/>
                      <a:pt x="442933" y="132640"/>
                    </a:cubicBezTo>
                    <a:lnTo>
                      <a:pt x="425534" y="138514"/>
                    </a:lnTo>
                    <a:lnTo>
                      <a:pt x="417258" y="122121"/>
                    </a:lnTo>
                    <a:cubicBezTo>
                      <a:pt x="392440" y="72908"/>
                      <a:pt x="342836" y="42333"/>
                      <a:pt x="287792" y="42333"/>
                    </a:cubicBezTo>
                    <a:cubicBezTo>
                      <a:pt x="210417" y="42333"/>
                      <a:pt x="146833" y="102817"/>
                      <a:pt x="143044" y="180033"/>
                    </a:cubicBezTo>
                    <a:lnTo>
                      <a:pt x="141890" y="203358"/>
                    </a:lnTo>
                    <a:lnTo>
                      <a:pt x="118787" y="199929"/>
                    </a:lnTo>
                    <a:cubicBezTo>
                      <a:pt x="114945" y="199358"/>
                      <a:pt x="111802" y="199093"/>
                      <a:pt x="108902" y="199093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34325" lIns="68650" spcFirstLastPara="1" rIns="68650" wrap="square" tIns="3432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7" name="Google Shape;37;p8"/>
              <p:cNvSpPr/>
              <p:nvPr/>
            </p:nvSpPr>
            <p:spPr>
              <a:xfrm>
                <a:off x="515528" y="4527116"/>
                <a:ext cx="465415" cy="281852"/>
              </a:xfrm>
              <a:custGeom>
                <a:rect b="b" l="l" r="r" t="t"/>
                <a:pathLst>
                  <a:path extrusionOk="0" h="374554" w="620553">
                    <a:moveTo>
                      <a:pt x="475689" y="374554"/>
                    </a:moveTo>
                    <a:lnTo>
                      <a:pt x="108902" y="374554"/>
                    </a:lnTo>
                    <a:cubicBezTo>
                      <a:pt x="48852" y="374554"/>
                      <a:pt x="0" y="325712"/>
                      <a:pt x="0" y="265662"/>
                    </a:cubicBezTo>
                    <a:cubicBezTo>
                      <a:pt x="0" y="207602"/>
                      <a:pt x="45656" y="160019"/>
                      <a:pt x="102965" y="156919"/>
                    </a:cubicBezTo>
                    <a:cubicBezTo>
                      <a:pt x="117485" y="67405"/>
                      <a:pt x="194955" y="0"/>
                      <a:pt x="287792" y="0"/>
                    </a:cubicBezTo>
                    <a:cubicBezTo>
                      <a:pt x="353059" y="0"/>
                      <a:pt x="412411" y="33263"/>
                      <a:pt x="446510" y="87862"/>
                    </a:cubicBezTo>
                    <a:cubicBezTo>
                      <a:pt x="456152" y="85862"/>
                      <a:pt x="465910" y="84846"/>
                      <a:pt x="475689" y="84846"/>
                    </a:cubicBezTo>
                    <a:cubicBezTo>
                      <a:pt x="555561" y="84846"/>
                      <a:pt x="620553" y="149838"/>
                      <a:pt x="620553" y="229711"/>
                    </a:cubicBezTo>
                    <a:cubicBezTo>
                      <a:pt x="620553" y="309573"/>
                      <a:pt x="555561" y="374554"/>
                      <a:pt x="475689" y="374554"/>
                    </a:cubicBezTo>
                    <a:close/>
                    <a:moveTo>
                      <a:pt x="108902" y="199093"/>
                    </a:moveTo>
                    <a:cubicBezTo>
                      <a:pt x="72188" y="199093"/>
                      <a:pt x="42333" y="228949"/>
                      <a:pt x="42333" y="265662"/>
                    </a:cubicBezTo>
                    <a:cubicBezTo>
                      <a:pt x="42333" y="302365"/>
                      <a:pt x="72188" y="332221"/>
                      <a:pt x="108902" y="332221"/>
                    </a:cubicBezTo>
                    <a:lnTo>
                      <a:pt x="475689" y="332221"/>
                    </a:lnTo>
                    <a:cubicBezTo>
                      <a:pt x="532225" y="332221"/>
                      <a:pt x="578220" y="286226"/>
                      <a:pt x="578220" y="229711"/>
                    </a:cubicBezTo>
                    <a:cubicBezTo>
                      <a:pt x="578220" y="173175"/>
                      <a:pt x="532225" y="127179"/>
                      <a:pt x="475689" y="127179"/>
                    </a:cubicBezTo>
                    <a:cubicBezTo>
                      <a:pt x="464682" y="127179"/>
                      <a:pt x="453654" y="129021"/>
                      <a:pt x="442933" y="132640"/>
                    </a:cubicBezTo>
                    <a:lnTo>
                      <a:pt x="425534" y="138514"/>
                    </a:lnTo>
                    <a:lnTo>
                      <a:pt x="417258" y="122121"/>
                    </a:lnTo>
                    <a:cubicBezTo>
                      <a:pt x="392440" y="72908"/>
                      <a:pt x="342836" y="42333"/>
                      <a:pt x="287792" y="42333"/>
                    </a:cubicBezTo>
                    <a:cubicBezTo>
                      <a:pt x="210417" y="42333"/>
                      <a:pt x="146833" y="102817"/>
                      <a:pt x="143044" y="180033"/>
                    </a:cubicBezTo>
                    <a:lnTo>
                      <a:pt x="141890" y="203358"/>
                    </a:lnTo>
                    <a:lnTo>
                      <a:pt x="118787" y="199929"/>
                    </a:lnTo>
                    <a:cubicBezTo>
                      <a:pt x="114945" y="199358"/>
                      <a:pt x="111802" y="199093"/>
                      <a:pt x="108902" y="199093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34325" lIns="68650" spcFirstLastPara="1" rIns="68650" wrap="square" tIns="3432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8" name="Google Shape;38;p8"/>
              <p:cNvSpPr/>
              <p:nvPr/>
            </p:nvSpPr>
            <p:spPr>
              <a:xfrm>
                <a:off x="7523936" y="390842"/>
                <a:ext cx="255650" cy="160927"/>
              </a:xfrm>
              <a:custGeom>
                <a:rect b="b" l="l" r="r" t="t"/>
                <a:pathLst>
                  <a:path extrusionOk="0" h="213857" w="340867">
                    <a:moveTo>
                      <a:pt x="255841" y="213857"/>
                    </a:moveTo>
                    <a:lnTo>
                      <a:pt x="66463" y="213857"/>
                    </a:lnTo>
                    <a:cubicBezTo>
                      <a:pt x="29813" y="213857"/>
                      <a:pt x="0" y="184033"/>
                      <a:pt x="0" y="147383"/>
                    </a:cubicBezTo>
                    <a:cubicBezTo>
                      <a:pt x="0" y="114712"/>
                      <a:pt x="23706" y="87471"/>
                      <a:pt x="54821" y="81957"/>
                    </a:cubicBezTo>
                    <a:cubicBezTo>
                      <a:pt x="66082" y="34692"/>
                      <a:pt x="108500" y="0"/>
                      <a:pt x="158834" y="0"/>
                    </a:cubicBezTo>
                    <a:cubicBezTo>
                      <a:pt x="193749" y="0"/>
                      <a:pt x="225710" y="16679"/>
                      <a:pt x="245607" y="44428"/>
                    </a:cubicBezTo>
                    <a:cubicBezTo>
                      <a:pt x="249004" y="44005"/>
                      <a:pt x="252412" y="43793"/>
                      <a:pt x="255841" y="43793"/>
                    </a:cubicBezTo>
                    <a:cubicBezTo>
                      <a:pt x="302715" y="43793"/>
                      <a:pt x="340867" y="81946"/>
                      <a:pt x="340867" y="128820"/>
                    </a:cubicBezTo>
                    <a:cubicBezTo>
                      <a:pt x="340867" y="175704"/>
                      <a:pt x="302715" y="213857"/>
                      <a:pt x="255841" y="213857"/>
                    </a:cubicBezTo>
                    <a:close/>
                    <a:moveTo>
                      <a:pt x="66463" y="123264"/>
                    </a:moveTo>
                    <a:cubicBezTo>
                      <a:pt x="53149" y="123264"/>
                      <a:pt x="42333" y="134080"/>
                      <a:pt x="42333" y="147383"/>
                    </a:cubicBezTo>
                    <a:cubicBezTo>
                      <a:pt x="42333" y="160697"/>
                      <a:pt x="53149" y="171524"/>
                      <a:pt x="66463" y="171524"/>
                    </a:cubicBezTo>
                    <a:lnTo>
                      <a:pt x="255841" y="171524"/>
                    </a:lnTo>
                    <a:cubicBezTo>
                      <a:pt x="279378" y="171524"/>
                      <a:pt x="298534" y="152368"/>
                      <a:pt x="298534" y="128820"/>
                    </a:cubicBezTo>
                    <a:cubicBezTo>
                      <a:pt x="298534" y="105282"/>
                      <a:pt x="279378" y="86127"/>
                      <a:pt x="255841" y="86127"/>
                    </a:cubicBezTo>
                    <a:cubicBezTo>
                      <a:pt x="251280" y="86127"/>
                      <a:pt x="246676" y="86889"/>
                      <a:pt x="242178" y="88413"/>
                    </a:cubicBezTo>
                    <a:lnTo>
                      <a:pt x="224789" y="94265"/>
                    </a:lnTo>
                    <a:lnTo>
                      <a:pt x="216524" y="77882"/>
                    </a:lnTo>
                    <a:cubicBezTo>
                      <a:pt x="205464" y="55954"/>
                      <a:pt x="183356" y="42333"/>
                      <a:pt x="158834" y="42333"/>
                    </a:cubicBezTo>
                    <a:cubicBezTo>
                      <a:pt x="124343" y="42333"/>
                      <a:pt x="96001" y="69278"/>
                      <a:pt x="94318" y="103684"/>
                    </a:cubicBezTo>
                    <a:lnTo>
                      <a:pt x="93154" y="127063"/>
                    </a:lnTo>
                    <a:lnTo>
                      <a:pt x="70008" y="123570"/>
                    </a:lnTo>
                    <a:cubicBezTo>
                      <a:pt x="68855" y="123401"/>
                      <a:pt x="67669" y="123264"/>
                      <a:pt x="66463" y="123264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34325" lIns="68650" spcFirstLastPara="1" rIns="68650" wrap="square" tIns="3432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9" name="Google Shape;39;p8"/>
              <p:cNvSpPr/>
              <p:nvPr/>
            </p:nvSpPr>
            <p:spPr>
              <a:xfrm>
                <a:off x="477243" y="430748"/>
                <a:ext cx="255650" cy="160927"/>
              </a:xfrm>
              <a:custGeom>
                <a:rect b="b" l="l" r="r" t="t"/>
                <a:pathLst>
                  <a:path extrusionOk="0" h="213857" w="340867">
                    <a:moveTo>
                      <a:pt x="255841" y="213857"/>
                    </a:moveTo>
                    <a:lnTo>
                      <a:pt x="66463" y="213857"/>
                    </a:lnTo>
                    <a:cubicBezTo>
                      <a:pt x="29813" y="213857"/>
                      <a:pt x="0" y="184033"/>
                      <a:pt x="0" y="147383"/>
                    </a:cubicBezTo>
                    <a:cubicBezTo>
                      <a:pt x="0" y="114712"/>
                      <a:pt x="23706" y="87471"/>
                      <a:pt x="54821" y="81957"/>
                    </a:cubicBezTo>
                    <a:cubicBezTo>
                      <a:pt x="66082" y="34692"/>
                      <a:pt x="108500" y="0"/>
                      <a:pt x="158834" y="0"/>
                    </a:cubicBezTo>
                    <a:cubicBezTo>
                      <a:pt x="193749" y="0"/>
                      <a:pt x="225710" y="16679"/>
                      <a:pt x="245607" y="44428"/>
                    </a:cubicBezTo>
                    <a:cubicBezTo>
                      <a:pt x="249004" y="44005"/>
                      <a:pt x="252412" y="43793"/>
                      <a:pt x="255841" y="43793"/>
                    </a:cubicBezTo>
                    <a:cubicBezTo>
                      <a:pt x="302715" y="43793"/>
                      <a:pt x="340867" y="81946"/>
                      <a:pt x="340867" y="128820"/>
                    </a:cubicBezTo>
                    <a:cubicBezTo>
                      <a:pt x="340867" y="175704"/>
                      <a:pt x="302715" y="213857"/>
                      <a:pt x="255841" y="213857"/>
                    </a:cubicBezTo>
                    <a:close/>
                    <a:moveTo>
                      <a:pt x="66463" y="123264"/>
                    </a:moveTo>
                    <a:cubicBezTo>
                      <a:pt x="53149" y="123264"/>
                      <a:pt x="42333" y="134080"/>
                      <a:pt x="42333" y="147383"/>
                    </a:cubicBezTo>
                    <a:cubicBezTo>
                      <a:pt x="42333" y="160697"/>
                      <a:pt x="53149" y="171524"/>
                      <a:pt x="66463" y="171524"/>
                    </a:cubicBezTo>
                    <a:lnTo>
                      <a:pt x="255841" y="171524"/>
                    </a:lnTo>
                    <a:cubicBezTo>
                      <a:pt x="279378" y="171524"/>
                      <a:pt x="298534" y="152368"/>
                      <a:pt x="298534" y="128820"/>
                    </a:cubicBezTo>
                    <a:cubicBezTo>
                      <a:pt x="298534" y="105282"/>
                      <a:pt x="279378" y="86127"/>
                      <a:pt x="255841" y="86127"/>
                    </a:cubicBezTo>
                    <a:cubicBezTo>
                      <a:pt x="251280" y="86127"/>
                      <a:pt x="246676" y="86889"/>
                      <a:pt x="242178" y="88413"/>
                    </a:cubicBezTo>
                    <a:lnTo>
                      <a:pt x="224789" y="94265"/>
                    </a:lnTo>
                    <a:lnTo>
                      <a:pt x="216524" y="77882"/>
                    </a:lnTo>
                    <a:cubicBezTo>
                      <a:pt x="205464" y="55954"/>
                      <a:pt x="183356" y="42333"/>
                      <a:pt x="158834" y="42333"/>
                    </a:cubicBezTo>
                    <a:cubicBezTo>
                      <a:pt x="124343" y="42333"/>
                      <a:pt x="96001" y="69278"/>
                      <a:pt x="94318" y="103684"/>
                    </a:cubicBezTo>
                    <a:lnTo>
                      <a:pt x="93154" y="127063"/>
                    </a:lnTo>
                    <a:lnTo>
                      <a:pt x="70008" y="123570"/>
                    </a:lnTo>
                    <a:cubicBezTo>
                      <a:pt x="68855" y="123401"/>
                      <a:pt x="67669" y="123264"/>
                      <a:pt x="66463" y="123264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34325" lIns="68650" spcFirstLastPara="1" rIns="68650" wrap="square" tIns="3432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40" name="Google Shape;40;p8"/>
            <p:cNvSpPr/>
            <p:nvPr/>
          </p:nvSpPr>
          <p:spPr>
            <a:xfrm>
              <a:off x="8752574" y="3548742"/>
              <a:ext cx="255650" cy="160927"/>
            </a:xfrm>
            <a:custGeom>
              <a:rect b="b" l="l" r="r" t="t"/>
              <a:pathLst>
                <a:path extrusionOk="0" h="213857" w="340867">
                  <a:moveTo>
                    <a:pt x="255841" y="213857"/>
                  </a:moveTo>
                  <a:lnTo>
                    <a:pt x="66463" y="213857"/>
                  </a:lnTo>
                  <a:cubicBezTo>
                    <a:pt x="29813" y="213857"/>
                    <a:pt x="0" y="184033"/>
                    <a:pt x="0" y="147383"/>
                  </a:cubicBezTo>
                  <a:cubicBezTo>
                    <a:pt x="0" y="114712"/>
                    <a:pt x="23706" y="87471"/>
                    <a:pt x="54821" y="81957"/>
                  </a:cubicBezTo>
                  <a:cubicBezTo>
                    <a:pt x="66082" y="34692"/>
                    <a:pt x="108500" y="0"/>
                    <a:pt x="158834" y="0"/>
                  </a:cubicBezTo>
                  <a:cubicBezTo>
                    <a:pt x="193749" y="0"/>
                    <a:pt x="225710" y="16679"/>
                    <a:pt x="245607" y="44428"/>
                  </a:cubicBezTo>
                  <a:cubicBezTo>
                    <a:pt x="249004" y="44005"/>
                    <a:pt x="252412" y="43793"/>
                    <a:pt x="255841" y="43793"/>
                  </a:cubicBezTo>
                  <a:cubicBezTo>
                    <a:pt x="302715" y="43793"/>
                    <a:pt x="340867" y="81946"/>
                    <a:pt x="340867" y="128820"/>
                  </a:cubicBezTo>
                  <a:cubicBezTo>
                    <a:pt x="340867" y="175704"/>
                    <a:pt x="302715" y="213857"/>
                    <a:pt x="255841" y="213857"/>
                  </a:cubicBezTo>
                  <a:close/>
                  <a:moveTo>
                    <a:pt x="66463" y="123264"/>
                  </a:moveTo>
                  <a:cubicBezTo>
                    <a:pt x="53149" y="123264"/>
                    <a:pt x="42333" y="134080"/>
                    <a:pt x="42333" y="147383"/>
                  </a:cubicBezTo>
                  <a:cubicBezTo>
                    <a:pt x="42333" y="160697"/>
                    <a:pt x="53149" y="171524"/>
                    <a:pt x="66463" y="171524"/>
                  </a:cubicBezTo>
                  <a:lnTo>
                    <a:pt x="255841" y="171524"/>
                  </a:lnTo>
                  <a:cubicBezTo>
                    <a:pt x="279378" y="171524"/>
                    <a:pt x="298534" y="152368"/>
                    <a:pt x="298534" y="128820"/>
                  </a:cubicBezTo>
                  <a:cubicBezTo>
                    <a:pt x="298534" y="105282"/>
                    <a:pt x="279378" y="86127"/>
                    <a:pt x="255841" y="86127"/>
                  </a:cubicBezTo>
                  <a:cubicBezTo>
                    <a:pt x="251280" y="86127"/>
                    <a:pt x="246676" y="86889"/>
                    <a:pt x="242178" y="88413"/>
                  </a:cubicBezTo>
                  <a:lnTo>
                    <a:pt x="224789" y="94265"/>
                  </a:lnTo>
                  <a:lnTo>
                    <a:pt x="216524" y="77882"/>
                  </a:lnTo>
                  <a:cubicBezTo>
                    <a:pt x="205464" y="55954"/>
                    <a:pt x="183356" y="42333"/>
                    <a:pt x="158834" y="42333"/>
                  </a:cubicBezTo>
                  <a:cubicBezTo>
                    <a:pt x="124343" y="42333"/>
                    <a:pt x="96001" y="69278"/>
                    <a:pt x="94318" y="103684"/>
                  </a:cubicBezTo>
                  <a:lnTo>
                    <a:pt x="93154" y="127063"/>
                  </a:lnTo>
                  <a:lnTo>
                    <a:pt x="70008" y="123570"/>
                  </a:lnTo>
                  <a:cubicBezTo>
                    <a:pt x="68855" y="123401"/>
                    <a:pt x="67669" y="123264"/>
                    <a:pt x="66463" y="12326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34325" lIns="68650" spcFirstLastPara="1" rIns="68650" wrap="square" tIns="343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9"/>
          <p:cNvSpPr txBox="1"/>
          <p:nvPr>
            <p:ph idx="1" type="body"/>
          </p:nvPr>
        </p:nvSpPr>
        <p:spPr>
          <a:xfrm>
            <a:off x="1211175" y="1590100"/>
            <a:ext cx="3144300" cy="914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</a:lstStyle>
          <a:p/>
        </p:txBody>
      </p:sp>
      <p:sp>
        <p:nvSpPr>
          <p:cNvPr id="43" name="Google Shape;43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  <p:sp>
        <p:nvSpPr>
          <p:cNvPr id="44" name="Google Shape;44;p9"/>
          <p:cNvSpPr/>
          <p:nvPr/>
        </p:nvSpPr>
        <p:spPr>
          <a:xfrm>
            <a:off x="4211826" y="0"/>
            <a:ext cx="4946134" cy="5160644"/>
          </a:xfrm>
          <a:custGeom>
            <a:rect b="b" l="l" r="r" t="t"/>
            <a:pathLst>
              <a:path extrusionOk="0" h="6857999" w="6594845">
                <a:moveTo>
                  <a:pt x="4523983" y="0"/>
                </a:moveTo>
                <a:cubicBezTo>
                  <a:pt x="4152995" y="542787"/>
                  <a:pt x="4065153" y="1249849"/>
                  <a:pt x="4307448" y="1825296"/>
                </a:cubicBezTo>
                <a:cubicBezTo>
                  <a:pt x="4805912" y="3009148"/>
                  <a:pt x="4058210" y="5314547"/>
                  <a:pt x="2029100" y="5160528"/>
                </a:cubicBezTo>
                <a:cubicBezTo>
                  <a:pt x="0" y="5006519"/>
                  <a:pt x="70495" y="6857999"/>
                  <a:pt x="70495" y="6857999"/>
                </a:cubicBezTo>
                <a:lnTo>
                  <a:pt x="6594845" y="6857999"/>
                </a:lnTo>
                <a:lnTo>
                  <a:pt x="6594845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34325" lIns="68650" spcFirstLastPara="1" rIns="68650" wrap="square" tIns="343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" name="Google Shape;45;p9"/>
          <p:cNvSpPr/>
          <p:nvPr/>
        </p:nvSpPr>
        <p:spPr>
          <a:xfrm>
            <a:off x="5372038" y="1705613"/>
            <a:ext cx="1558496" cy="1563691"/>
          </a:xfrm>
          <a:custGeom>
            <a:rect b="b" l="l" r="r" t="t"/>
            <a:pathLst>
              <a:path extrusionOk="0" h="2077995" w="2077995">
                <a:moveTo>
                  <a:pt x="2077995" y="1038997"/>
                </a:moveTo>
                <a:cubicBezTo>
                  <a:pt x="2077995" y="1612815"/>
                  <a:pt x="1612815" y="2077995"/>
                  <a:pt x="1038997" y="2077995"/>
                </a:cubicBezTo>
                <a:cubicBezTo>
                  <a:pt x="465169" y="2077995"/>
                  <a:pt x="0" y="1612815"/>
                  <a:pt x="0" y="1038997"/>
                </a:cubicBezTo>
                <a:cubicBezTo>
                  <a:pt x="0" y="465169"/>
                  <a:pt x="465169" y="0"/>
                  <a:pt x="1038997" y="0"/>
                </a:cubicBezTo>
                <a:cubicBezTo>
                  <a:pt x="1612815" y="0"/>
                  <a:pt x="2077995" y="465169"/>
                  <a:pt x="2077995" y="1038997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34325" lIns="68650" spcFirstLastPara="1" rIns="68650" wrap="square" tIns="343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46" name="Google Shape;46;p9"/>
          <p:cNvGrpSpPr/>
          <p:nvPr/>
        </p:nvGrpSpPr>
        <p:grpSpPr>
          <a:xfrm>
            <a:off x="262135" y="188414"/>
            <a:ext cx="8616642" cy="4708323"/>
            <a:chOff x="262135" y="188414"/>
            <a:chExt cx="8616642" cy="4708323"/>
          </a:xfrm>
        </p:grpSpPr>
        <p:grpSp>
          <p:nvGrpSpPr>
            <p:cNvPr id="47" name="Google Shape;47;p9"/>
            <p:cNvGrpSpPr/>
            <p:nvPr/>
          </p:nvGrpSpPr>
          <p:grpSpPr>
            <a:xfrm>
              <a:off x="262135" y="188414"/>
              <a:ext cx="8616642" cy="4708323"/>
              <a:chOff x="262135" y="188414"/>
              <a:chExt cx="8616642" cy="4708323"/>
            </a:xfrm>
          </p:grpSpPr>
          <p:sp>
            <p:nvSpPr>
              <p:cNvPr id="48" name="Google Shape;48;p9"/>
              <p:cNvSpPr/>
              <p:nvPr/>
            </p:nvSpPr>
            <p:spPr>
              <a:xfrm>
                <a:off x="7066541" y="4670630"/>
                <a:ext cx="201771" cy="202435"/>
              </a:xfrm>
              <a:custGeom>
                <a:rect b="b" l="l" r="r" t="t"/>
                <a:pathLst>
                  <a:path extrusionOk="0" h="269017" w="269028">
                    <a:moveTo>
                      <a:pt x="41190" y="93323"/>
                    </a:moveTo>
                    <a:lnTo>
                      <a:pt x="93323" y="93323"/>
                    </a:lnTo>
                    <a:lnTo>
                      <a:pt x="93323" y="41190"/>
                    </a:lnTo>
                    <a:cubicBezTo>
                      <a:pt x="93323" y="18436"/>
                      <a:pt x="111770" y="0"/>
                      <a:pt x="134514" y="0"/>
                    </a:cubicBezTo>
                    <a:cubicBezTo>
                      <a:pt x="157257" y="0"/>
                      <a:pt x="175704" y="18436"/>
                      <a:pt x="175704" y="41190"/>
                    </a:cubicBezTo>
                    <a:lnTo>
                      <a:pt x="175704" y="93323"/>
                    </a:lnTo>
                    <a:lnTo>
                      <a:pt x="227837" y="93323"/>
                    </a:lnTo>
                    <a:cubicBezTo>
                      <a:pt x="250581" y="93323"/>
                      <a:pt x="269028" y="111759"/>
                      <a:pt x="269028" y="134514"/>
                    </a:cubicBezTo>
                    <a:cubicBezTo>
                      <a:pt x="269028" y="157268"/>
                      <a:pt x="250581" y="175704"/>
                      <a:pt x="227837" y="175704"/>
                    </a:cubicBezTo>
                    <a:lnTo>
                      <a:pt x="175704" y="175704"/>
                    </a:lnTo>
                    <a:lnTo>
                      <a:pt x="175704" y="227827"/>
                    </a:lnTo>
                    <a:cubicBezTo>
                      <a:pt x="175704" y="250570"/>
                      <a:pt x="157257" y="269017"/>
                      <a:pt x="134514" y="269017"/>
                    </a:cubicBezTo>
                    <a:cubicBezTo>
                      <a:pt x="111770" y="269017"/>
                      <a:pt x="93323" y="250570"/>
                      <a:pt x="93323" y="227827"/>
                    </a:cubicBezTo>
                    <a:lnTo>
                      <a:pt x="93323" y="175704"/>
                    </a:lnTo>
                    <a:lnTo>
                      <a:pt x="41190" y="175704"/>
                    </a:lnTo>
                    <a:cubicBezTo>
                      <a:pt x="18457" y="175704"/>
                      <a:pt x="0" y="157268"/>
                      <a:pt x="0" y="134514"/>
                    </a:cubicBezTo>
                    <a:cubicBezTo>
                      <a:pt x="0" y="111759"/>
                      <a:pt x="18457" y="93323"/>
                      <a:pt x="41190" y="93323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34325" lIns="68650" spcFirstLastPara="1" rIns="68650" wrap="square" tIns="3432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9" name="Google Shape;49;p9"/>
              <p:cNvSpPr/>
              <p:nvPr/>
            </p:nvSpPr>
            <p:spPr>
              <a:xfrm>
                <a:off x="1671079" y="188414"/>
                <a:ext cx="201771" cy="202435"/>
              </a:xfrm>
              <a:custGeom>
                <a:rect b="b" l="l" r="r" t="t"/>
                <a:pathLst>
                  <a:path extrusionOk="0" h="269017" w="269028">
                    <a:moveTo>
                      <a:pt x="41190" y="93323"/>
                    </a:moveTo>
                    <a:lnTo>
                      <a:pt x="93323" y="93323"/>
                    </a:lnTo>
                    <a:lnTo>
                      <a:pt x="93323" y="41190"/>
                    </a:lnTo>
                    <a:cubicBezTo>
                      <a:pt x="93323" y="18436"/>
                      <a:pt x="111770" y="0"/>
                      <a:pt x="134514" y="0"/>
                    </a:cubicBezTo>
                    <a:cubicBezTo>
                      <a:pt x="157247" y="0"/>
                      <a:pt x="175704" y="18436"/>
                      <a:pt x="175704" y="41190"/>
                    </a:cubicBezTo>
                    <a:lnTo>
                      <a:pt x="175704" y="93323"/>
                    </a:lnTo>
                    <a:lnTo>
                      <a:pt x="227837" y="93323"/>
                    </a:lnTo>
                    <a:cubicBezTo>
                      <a:pt x="250581" y="93323"/>
                      <a:pt x="269028" y="111759"/>
                      <a:pt x="269028" y="134514"/>
                    </a:cubicBezTo>
                    <a:cubicBezTo>
                      <a:pt x="269028" y="157268"/>
                      <a:pt x="250581" y="175704"/>
                      <a:pt x="227837" y="175704"/>
                    </a:cubicBezTo>
                    <a:lnTo>
                      <a:pt x="175704" y="175704"/>
                    </a:lnTo>
                    <a:lnTo>
                      <a:pt x="175704" y="227816"/>
                    </a:lnTo>
                    <a:cubicBezTo>
                      <a:pt x="175704" y="250581"/>
                      <a:pt x="157247" y="269017"/>
                      <a:pt x="134514" y="269017"/>
                    </a:cubicBezTo>
                    <a:cubicBezTo>
                      <a:pt x="111770" y="269017"/>
                      <a:pt x="93323" y="250581"/>
                      <a:pt x="93323" y="227816"/>
                    </a:cubicBezTo>
                    <a:lnTo>
                      <a:pt x="93323" y="175704"/>
                    </a:lnTo>
                    <a:lnTo>
                      <a:pt x="41190" y="175704"/>
                    </a:lnTo>
                    <a:cubicBezTo>
                      <a:pt x="18446" y="175704"/>
                      <a:pt x="0" y="157268"/>
                      <a:pt x="0" y="134514"/>
                    </a:cubicBezTo>
                    <a:cubicBezTo>
                      <a:pt x="0" y="111759"/>
                      <a:pt x="18446" y="93323"/>
                      <a:pt x="41190" y="93323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34325" lIns="68650" spcFirstLastPara="1" rIns="68650" wrap="square" tIns="3432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0" name="Google Shape;50;p9"/>
              <p:cNvSpPr/>
              <p:nvPr/>
            </p:nvSpPr>
            <p:spPr>
              <a:xfrm>
                <a:off x="6024098" y="274080"/>
                <a:ext cx="201771" cy="202435"/>
              </a:xfrm>
              <a:custGeom>
                <a:rect b="b" l="l" r="r" t="t"/>
                <a:pathLst>
                  <a:path extrusionOk="0" h="269017" w="269028">
                    <a:moveTo>
                      <a:pt x="41190" y="93323"/>
                    </a:moveTo>
                    <a:lnTo>
                      <a:pt x="93323" y="93323"/>
                    </a:lnTo>
                    <a:lnTo>
                      <a:pt x="93323" y="41190"/>
                    </a:lnTo>
                    <a:cubicBezTo>
                      <a:pt x="93323" y="18436"/>
                      <a:pt x="111770" y="0"/>
                      <a:pt x="134514" y="0"/>
                    </a:cubicBezTo>
                    <a:cubicBezTo>
                      <a:pt x="157257" y="0"/>
                      <a:pt x="175704" y="18436"/>
                      <a:pt x="175704" y="41190"/>
                    </a:cubicBezTo>
                    <a:lnTo>
                      <a:pt x="175704" y="93323"/>
                    </a:lnTo>
                    <a:lnTo>
                      <a:pt x="227837" y="93323"/>
                    </a:lnTo>
                    <a:cubicBezTo>
                      <a:pt x="250581" y="93323"/>
                      <a:pt x="269028" y="111759"/>
                      <a:pt x="269028" y="134514"/>
                    </a:cubicBezTo>
                    <a:cubicBezTo>
                      <a:pt x="269028" y="157268"/>
                      <a:pt x="250581" y="175704"/>
                      <a:pt x="227837" y="175704"/>
                    </a:cubicBezTo>
                    <a:lnTo>
                      <a:pt x="175704" y="175704"/>
                    </a:lnTo>
                    <a:lnTo>
                      <a:pt x="175704" y="227827"/>
                    </a:lnTo>
                    <a:cubicBezTo>
                      <a:pt x="175704" y="250581"/>
                      <a:pt x="157257" y="269017"/>
                      <a:pt x="134514" y="269017"/>
                    </a:cubicBezTo>
                    <a:cubicBezTo>
                      <a:pt x="111770" y="269017"/>
                      <a:pt x="93323" y="250581"/>
                      <a:pt x="93323" y="227827"/>
                    </a:cubicBezTo>
                    <a:lnTo>
                      <a:pt x="93323" y="175704"/>
                    </a:lnTo>
                    <a:lnTo>
                      <a:pt x="41190" y="175704"/>
                    </a:lnTo>
                    <a:cubicBezTo>
                      <a:pt x="18446" y="175704"/>
                      <a:pt x="0" y="157268"/>
                      <a:pt x="0" y="134514"/>
                    </a:cubicBezTo>
                    <a:cubicBezTo>
                      <a:pt x="0" y="111759"/>
                      <a:pt x="18446" y="93323"/>
                      <a:pt x="41190" y="93323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34325" lIns="68650" spcFirstLastPara="1" rIns="68650" wrap="square" tIns="3432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1" name="Google Shape;51;p9"/>
              <p:cNvSpPr/>
              <p:nvPr/>
            </p:nvSpPr>
            <p:spPr>
              <a:xfrm>
                <a:off x="8676998" y="1943199"/>
                <a:ext cx="201779" cy="202435"/>
              </a:xfrm>
              <a:custGeom>
                <a:rect b="b" l="l" r="r" t="t"/>
                <a:pathLst>
                  <a:path extrusionOk="0" h="269017" w="269038">
                    <a:moveTo>
                      <a:pt x="41200" y="93323"/>
                    </a:moveTo>
                    <a:lnTo>
                      <a:pt x="93334" y="93323"/>
                    </a:lnTo>
                    <a:lnTo>
                      <a:pt x="93334" y="41190"/>
                    </a:lnTo>
                    <a:cubicBezTo>
                      <a:pt x="93334" y="18436"/>
                      <a:pt x="111781" y="0"/>
                      <a:pt x="134524" y="0"/>
                    </a:cubicBezTo>
                    <a:cubicBezTo>
                      <a:pt x="157268" y="0"/>
                      <a:pt x="175715" y="18436"/>
                      <a:pt x="175715" y="41190"/>
                    </a:cubicBezTo>
                    <a:lnTo>
                      <a:pt x="175715" y="93323"/>
                    </a:lnTo>
                    <a:lnTo>
                      <a:pt x="227848" y="93323"/>
                    </a:lnTo>
                    <a:cubicBezTo>
                      <a:pt x="250592" y="93323"/>
                      <a:pt x="269038" y="111759"/>
                      <a:pt x="269038" y="134514"/>
                    </a:cubicBezTo>
                    <a:cubicBezTo>
                      <a:pt x="269038" y="157268"/>
                      <a:pt x="250592" y="175704"/>
                      <a:pt x="227848" y="175704"/>
                    </a:cubicBezTo>
                    <a:lnTo>
                      <a:pt x="175715" y="175704"/>
                    </a:lnTo>
                    <a:lnTo>
                      <a:pt x="175715" y="227827"/>
                    </a:lnTo>
                    <a:cubicBezTo>
                      <a:pt x="175715" y="250581"/>
                      <a:pt x="157268" y="269017"/>
                      <a:pt x="134524" y="269017"/>
                    </a:cubicBezTo>
                    <a:cubicBezTo>
                      <a:pt x="111781" y="269017"/>
                      <a:pt x="93334" y="250581"/>
                      <a:pt x="93334" y="227827"/>
                    </a:cubicBezTo>
                    <a:lnTo>
                      <a:pt x="93334" y="175704"/>
                    </a:lnTo>
                    <a:lnTo>
                      <a:pt x="41200" y="175704"/>
                    </a:lnTo>
                    <a:cubicBezTo>
                      <a:pt x="18457" y="175704"/>
                      <a:pt x="0" y="157268"/>
                      <a:pt x="0" y="134514"/>
                    </a:cubicBezTo>
                    <a:cubicBezTo>
                      <a:pt x="0" y="111759"/>
                      <a:pt x="18457" y="93323"/>
                      <a:pt x="41200" y="93323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34325" lIns="68650" spcFirstLastPara="1" rIns="68650" wrap="square" tIns="3432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2" name="Google Shape;52;p9"/>
              <p:cNvSpPr/>
              <p:nvPr/>
            </p:nvSpPr>
            <p:spPr>
              <a:xfrm>
                <a:off x="262135" y="2103752"/>
                <a:ext cx="201771" cy="202435"/>
              </a:xfrm>
              <a:custGeom>
                <a:rect b="b" l="l" r="r" t="t"/>
                <a:pathLst>
                  <a:path extrusionOk="0" h="269017" w="269028">
                    <a:moveTo>
                      <a:pt x="41190" y="93323"/>
                    </a:moveTo>
                    <a:lnTo>
                      <a:pt x="93323" y="93323"/>
                    </a:lnTo>
                    <a:lnTo>
                      <a:pt x="93323" y="41190"/>
                    </a:lnTo>
                    <a:cubicBezTo>
                      <a:pt x="93323" y="18436"/>
                      <a:pt x="111770" y="0"/>
                      <a:pt x="134514" y="0"/>
                    </a:cubicBezTo>
                    <a:cubicBezTo>
                      <a:pt x="157257" y="0"/>
                      <a:pt x="175704" y="18436"/>
                      <a:pt x="175704" y="41190"/>
                    </a:cubicBezTo>
                    <a:lnTo>
                      <a:pt x="175704" y="93323"/>
                    </a:lnTo>
                    <a:lnTo>
                      <a:pt x="227837" y="93323"/>
                    </a:lnTo>
                    <a:cubicBezTo>
                      <a:pt x="250581" y="93323"/>
                      <a:pt x="269028" y="111759"/>
                      <a:pt x="269028" y="134524"/>
                    </a:cubicBezTo>
                    <a:cubicBezTo>
                      <a:pt x="269028" y="157268"/>
                      <a:pt x="250581" y="175715"/>
                      <a:pt x="227837" y="175715"/>
                    </a:cubicBezTo>
                    <a:lnTo>
                      <a:pt x="175704" y="175715"/>
                    </a:lnTo>
                    <a:lnTo>
                      <a:pt x="175704" y="227827"/>
                    </a:lnTo>
                    <a:cubicBezTo>
                      <a:pt x="175704" y="250581"/>
                      <a:pt x="157257" y="269017"/>
                      <a:pt x="134514" y="269017"/>
                    </a:cubicBezTo>
                    <a:cubicBezTo>
                      <a:pt x="111770" y="269017"/>
                      <a:pt x="93323" y="250581"/>
                      <a:pt x="93323" y="227827"/>
                    </a:cubicBezTo>
                    <a:lnTo>
                      <a:pt x="93323" y="175715"/>
                    </a:lnTo>
                    <a:lnTo>
                      <a:pt x="41190" y="175715"/>
                    </a:lnTo>
                    <a:cubicBezTo>
                      <a:pt x="18446" y="175715"/>
                      <a:pt x="0" y="157268"/>
                      <a:pt x="0" y="134524"/>
                    </a:cubicBezTo>
                    <a:cubicBezTo>
                      <a:pt x="0" y="111759"/>
                      <a:pt x="18446" y="93323"/>
                      <a:pt x="41190" y="93323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34325" lIns="68650" spcFirstLastPara="1" rIns="68650" wrap="square" tIns="3432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3" name="Google Shape;53;p9"/>
              <p:cNvSpPr/>
              <p:nvPr/>
            </p:nvSpPr>
            <p:spPr>
              <a:xfrm>
                <a:off x="2944366" y="4694302"/>
                <a:ext cx="201771" cy="202435"/>
              </a:xfrm>
              <a:custGeom>
                <a:rect b="b" l="l" r="r" t="t"/>
                <a:pathLst>
                  <a:path extrusionOk="0" h="269017" w="269028">
                    <a:moveTo>
                      <a:pt x="41190" y="93323"/>
                    </a:moveTo>
                    <a:lnTo>
                      <a:pt x="93323" y="93323"/>
                    </a:lnTo>
                    <a:lnTo>
                      <a:pt x="93323" y="41179"/>
                    </a:lnTo>
                    <a:cubicBezTo>
                      <a:pt x="93323" y="18436"/>
                      <a:pt x="111770" y="0"/>
                      <a:pt x="134514" y="0"/>
                    </a:cubicBezTo>
                    <a:cubicBezTo>
                      <a:pt x="157257" y="0"/>
                      <a:pt x="175704" y="18436"/>
                      <a:pt x="175704" y="41179"/>
                    </a:cubicBezTo>
                    <a:lnTo>
                      <a:pt x="175704" y="93323"/>
                    </a:lnTo>
                    <a:lnTo>
                      <a:pt x="227837" y="93323"/>
                    </a:lnTo>
                    <a:cubicBezTo>
                      <a:pt x="250581" y="93323"/>
                      <a:pt x="269028" y="111759"/>
                      <a:pt x="269028" y="134514"/>
                    </a:cubicBezTo>
                    <a:cubicBezTo>
                      <a:pt x="269028" y="157268"/>
                      <a:pt x="250581" y="175704"/>
                      <a:pt x="227837" y="175704"/>
                    </a:cubicBezTo>
                    <a:lnTo>
                      <a:pt x="175704" y="175704"/>
                    </a:lnTo>
                    <a:lnTo>
                      <a:pt x="175704" y="227827"/>
                    </a:lnTo>
                    <a:cubicBezTo>
                      <a:pt x="175704" y="250570"/>
                      <a:pt x="157257" y="269017"/>
                      <a:pt x="134514" y="269017"/>
                    </a:cubicBezTo>
                    <a:cubicBezTo>
                      <a:pt x="111770" y="269017"/>
                      <a:pt x="93323" y="250570"/>
                      <a:pt x="93323" y="227827"/>
                    </a:cubicBezTo>
                    <a:lnTo>
                      <a:pt x="93323" y="175704"/>
                    </a:lnTo>
                    <a:lnTo>
                      <a:pt x="41190" y="175704"/>
                    </a:lnTo>
                    <a:cubicBezTo>
                      <a:pt x="18446" y="175704"/>
                      <a:pt x="0" y="157268"/>
                      <a:pt x="0" y="134514"/>
                    </a:cubicBezTo>
                    <a:cubicBezTo>
                      <a:pt x="0" y="111759"/>
                      <a:pt x="18446" y="93323"/>
                      <a:pt x="41190" y="93323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34325" lIns="68650" spcFirstLastPara="1" rIns="68650" wrap="square" tIns="3432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4" name="Google Shape;54;p9"/>
              <p:cNvSpPr/>
              <p:nvPr/>
            </p:nvSpPr>
            <p:spPr>
              <a:xfrm>
                <a:off x="4038555" y="226740"/>
                <a:ext cx="255650" cy="160927"/>
              </a:xfrm>
              <a:custGeom>
                <a:rect b="b" l="l" r="r" t="t"/>
                <a:pathLst>
                  <a:path extrusionOk="0" h="213857" w="340867">
                    <a:moveTo>
                      <a:pt x="274415" y="213857"/>
                    </a:moveTo>
                    <a:lnTo>
                      <a:pt x="85026" y="213857"/>
                    </a:lnTo>
                    <a:cubicBezTo>
                      <a:pt x="38142" y="213857"/>
                      <a:pt x="0" y="175715"/>
                      <a:pt x="0" y="128830"/>
                    </a:cubicBezTo>
                    <a:cubicBezTo>
                      <a:pt x="0" y="81946"/>
                      <a:pt x="38142" y="43804"/>
                      <a:pt x="85026" y="43804"/>
                    </a:cubicBezTo>
                    <a:cubicBezTo>
                      <a:pt x="88444" y="43804"/>
                      <a:pt x="91863" y="44016"/>
                      <a:pt x="95260" y="44439"/>
                    </a:cubicBezTo>
                    <a:cubicBezTo>
                      <a:pt x="115167" y="16679"/>
                      <a:pt x="147118" y="0"/>
                      <a:pt x="182043" y="0"/>
                    </a:cubicBezTo>
                    <a:cubicBezTo>
                      <a:pt x="232367" y="0"/>
                      <a:pt x="274785" y="34702"/>
                      <a:pt x="286046" y="81957"/>
                    </a:cubicBezTo>
                    <a:cubicBezTo>
                      <a:pt x="317171" y="87471"/>
                      <a:pt x="340867" y="114712"/>
                      <a:pt x="340867" y="147394"/>
                    </a:cubicBezTo>
                    <a:cubicBezTo>
                      <a:pt x="340867" y="184044"/>
                      <a:pt x="311054" y="213857"/>
                      <a:pt x="274415" y="213857"/>
                    </a:cubicBezTo>
                    <a:close/>
                    <a:moveTo>
                      <a:pt x="85026" y="86137"/>
                    </a:moveTo>
                    <a:cubicBezTo>
                      <a:pt x="61478" y="86137"/>
                      <a:pt x="42333" y="105293"/>
                      <a:pt x="42333" y="128830"/>
                    </a:cubicBezTo>
                    <a:cubicBezTo>
                      <a:pt x="42333" y="152378"/>
                      <a:pt x="61478" y="171524"/>
                      <a:pt x="85026" y="171524"/>
                    </a:cubicBezTo>
                    <a:lnTo>
                      <a:pt x="274415" y="171524"/>
                    </a:lnTo>
                    <a:cubicBezTo>
                      <a:pt x="287707" y="171524"/>
                      <a:pt x="298534" y="160707"/>
                      <a:pt x="298534" y="147394"/>
                    </a:cubicBezTo>
                    <a:cubicBezTo>
                      <a:pt x="298534" y="134090"/>
                      <a:pt x="287707" y="123274"/>
                      <a:pt x="274415" y="123274"/>
                    </a:cubicBezTo>
                    <a:cubicBezTo>
                      <a:pt x="273198" y="123274"/>
                      <a:pt x="272012" y="123401"/>
                      <a:pt x="270848" y="123581"/>
                    </a:cubicBezTo>
                    <a:lnTo>
                      <a:pt x="247702" y="127063"/>
                    </a:lnTo>
                    <a:lnTo>
                      <a:pt x="246559" y="103695"/>
                    </a:lnTo>
                    <a:cubicBezTo>
                      <a:pt x="244866" y="69289"/>
                      <a:pt x="216524" y="42333"/>
                      <a:pt x="182043" y="42333"/>
                    </a:cubicBezTo>
                    <a:cubicBezTo>
                      <a:pt x="157511" y="42333"/>
                      <a:pt x="135403" y="55954"/>
                      <a:pt x="124332" y="77903"/>
                    </a:cubicBezTo>
                    <a:lnTo>
                      <a:pt x="116067" y="94286"/>
                    </a:lnTo>
                    <a:lnTo>
                      <a:pt x="98689" y="88423"/>
                    </a:lnTo>
                    <a:cubicBezTo>
                      <a:pt x="94181" y="86899"/>
                      <a:pt x="89587" y="86137"/>
                      <a:pt x="85026" y="86137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34325" lIns="68650" spcFirstLastPara="1" rIns="68650" wrap="square" tIns="3432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5" name="Google Shape;55;p9"/>
              <p:cNvSpPr/>
              <p:nvPr/>
            </p:nvSpPr>
            <p:spPr>
              <a:xfrm>
                <a:off x="4892693" y="4598603"/>
                <a:ext cx="465415" cy="281852"/>
              </a:xfrm>
              <a:custGeom>
                <a:rect b="b" l="l" r="r" t="t"/>
                <a:pathLst>
                  <a:path extrusionOk="0" h="374554" w="620553">
                    <a:moveTo>
                      <a:pt x="475689" y="374554"/>
                    </a:moveTo>
                    <a:lnTo>
                      <a:pt x="108902" y="374554"/>
                    </a:lnTo>
                    <a:cubicBezTo>
                      <a:pt x="48852" y="374554"/>
                      <a:pt x="0" y="325712"/>
                      <a:pt x="0" y="265662"/>
                    </a:cubicBezTo>
                    <a:cubicBezTo>
                      <a:pt x="0" y="207602"/>
                      <a:pt x="45656" y="160019"/>
                      <a:pt x="102965" y="156919"/>
                    </a:cubicBezTo>
                    <a:cubicBezTo>
                      <a:pt x="117485" y="67405"/>
                      <a:pt x="194955" y="0"/>
                      <a:pt x="287792" y="0"/>
                    </a:cubicBezTo>
                    <a:cubicBezTo>
                      <a:pt x="353059" y="0"/>
                      <a:pt x="412411" y="33263"/>
                      <a:pt x="446510" y="87862"/>
                    </a:cubicBezTo>
                    <a:cubicBezTo>
                      <a:pt x="456152" y="85862"/>
                      <a:pt x="465910" y="84846"/>
                      <a:pt x="475689" y="84846"/>
                    </a:cubicBezTo>
                    <a:cubicBezTo>
                      <a:pt x="555561" y="84846"/>
                      <a:pt x="620553" y="149838"/>
                      <a:pt x="620553" y="229711"/>
                    </a:cubicBezTo>
                    <a:cubicBezTo>
                      <a:pt x="620553" y="309573"/>
                      <a:pt x="555561" y="374554"/>
                      <a:pt x="475689" y="374554"/>
                    </a:cubicBezTo>
                    <a:close/>
                    <a:moveTo>
                      <a:pt x="108902" y="199093"/>
                    </a:moveTo>
                    <a:cubicBezTo>
                      <a:pt x="72188" y="199093"/>
                      <a:pt x="42333" y="228949"/>
                      <a:pt x="42333" y="265662"/>
                    </a:cubicBezTo>
                    <a:cubicBezTo>
                      <a:pt x="42333" y="302365"/>
                      <a:pt x="72188" y="332221"/>
                      <a:pt x="108902" y="332221"/>
                    </a:cubicBezTo>
                    <a:lnTo>
                      <a:pt x="475689" y="332221"/>
                    </a:lnTo>
                    <a:cubicBezTo>
                      <a:pt x="532225" y="332221"/>
                      <a:pt x="578220" y="286226"/>
                      <a:pt x="578220" y="229711"/>
                    </a:cubicBezTo>
                    <a:cubicBezTo>
                      <a:pt x="578220" y="173175"/>
                      <a:pt x="532225" y="127179"/>
                      <a:pt x="475689" y="127179"/>
                    </a:cubicBezTo>
                    <a:cubicBezTo>
                      <a:pt x="464682" y="127179"/>
                      <a:pt x="453654" y="129021"/>
                      <a:pt x="442933" y="132640"/>
                    </a:cubicBezTo>
                    <a:lnTo>
                      <a:pt x="425534" y="138514"/>
                    </a:lnTo>
                    <a:lnTo>
                      <a:pt x="417258" y="122121"/>
                    </a:lnTo>
                    <a:cubicBezTo>
                      <a:pt x="392440" y="72908"/>
                      <a:pt x="342836" y="42333"/>
                      <a:pt x="287792" y="42333"/>
                    </a:cubicBezTo>
                    <a:cubicBezTo>
                      <a:pt x="210417" y="42333"/>
                      <a:pt x="146833" y="102817"/>
                      <a:pt x="143044" y="180033"/>
                    </a:cubicBezTo>
                    <a:lnTo>
                      <a:pt x="141890" y="203358"/>
                    </a:lnTo>
                    <a:lnTo>
                      <a:pt x="118787" y="199929"/>
                    </a:lnTo>
                    <a:cubicBezTo>
                      <a:pt x="114945" y="199358"/>
                      <a:pt x="111802" y="199093"/>
                      <a:pt x="108902" y="199093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34325" lIns="68650" spcFirstLastPara="1" rIns="68650" wrap="square" tIns="3432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6" name="Google Shape;56;p9"/>
              <p:cNvSpPr/>
              <p:nvPr/>
            </p:nvSpPr>
            <p:spPr>
              <a:xfrm>
                <a:off x="515528" y="4527116"/>
                <a:ext cx="465415" cy="281852"/>
              </a:xfrm>
              <a:custGeom>
                <a:rect b="b" l="l" r="r" t="t"/>
                <a:pathLst>
                  <a:path extrusionOk="0" h="374554" w="620553">
                    <a:moveTo>
                      <a:pt x="475689" y="374554"/>
                    </a:moveTo>
                    <a:lnTo>
                      <a:pt x="108902" y="374554"/>
                    </a:lnTo>
                    <a:cubicBezTo>
                      <a:pt x="48852" y="374554"/>
                      <a:pt x="0" y="325712"/>
                      <a:pt x="0" y="265662"/>
                    </a:cubicBezTo>
                    <a:cubicBezTo>
                      <a:pt x="0" y="207602"/>
                      <a:pt x="45656" y="160019"/>
                      <a:pt x="102965" y="156919"/>
                    </a:cubicBezTo>
                    <a:cubicBezTo>
                      <a:pt x="117485" y="67405"/>
                      <a:pt x="194955" y="0"/>
                      <a:pt x="287792" y="0"/>
                    </a:cubicBezTo>
                    <a:cubicBezTo>
                      <a:pt x="353059" y="0"/>
                      <a:pt x="412411" y="33263"/>
                      <a:pt x="446510" y="87862"/>
                    </a:cubicBezTo>
                    <a:cubicBezTo>
                      <a:pt x="456152" y="85862"/>
                      <a:pt x="465910" y="84846"/>
                      <a:pt x="475689" y="84846"/>
                    </a:cubicBezTo>
                    <a:cubicBezTo>
                      <a:pt x="555561" y="84846"/>
                      <a:pt x="620553" y="149838"/>
                      <a:pt x="620553" y="229711"/>
                    </a:cubicBezTo>
                    <a:cubicBezTo>
                      <a:pt x="620553" y="309573"/>
                      <a:pt x="555561" y="374554"/>
                      <a:pt x="475689" y="374554"/>
                    </a:cubicBezTo>
                    <a:close/>
                    <a:moveTo>
                      <a:pt x="108902" y="199093"/>
                    </a:moveTo>
                    <a:cubicBezTo>
                      <a:pt x="72188" y="199093"/>
                      <a:pt x="42333" y="228949"/>
                      <a:pt x="42333" y="265662"/>
                    </a:cubicBezTo>
                    <a:cubicBezTo>
                      <a:pt x="42333" y="302365"/>
                      <a:pt x="72188" y="332221"/>
                      <a:pt x="108902" y="332221"/>
                    </a:cubicBezTo>
                    <a:lnTo>
                      <a:pt x="475689" y="332221"/>
                    </a:lnTo>
                    <a:cubicBezTo>
                      <a:pt x="532225" y="332221"/>
                      <a:pt x="578220" y="286226"/>
                      <a:pt x="578220" y="229711"/>
                    </a:cubicBezTo>
                    <a:cubicBezTo>
                      <a:pt x="578220" y="173175"/>
                      <a:pt x="532225" y="127179"/>
                      <a:pt x="475689" y="127179"/>
                    </a:cubicBezTo>
                    <a:cubicBezTo>
                      <a:pt x="464682" y="127179"/>
                      <a:pt x="453654" y="129021"/>
                      <a:pt x="442933" y="132640"/>
                    </a:cubicBezTo>
                    <a:lnTo>
                      <a:pt x="425534" y="138514"/>
                    </a:lnTo>
                    <a:lnTo>
                      <a:pt x="417258" y="122121"/>
                    </a:lnTo>
                    <a:cubicBezTo>
                      <a:pt x="392440" y="72908"/>
                      <a:pt x="342836" y="42333"/>
                      <a:pt x="287792" y="42333"/>
                    </a:cubicBezTo>
                    <a:cubicBezTo>
                      <a:pt x="210417" y="42333"/>
                      <a:pt x="146833" y="102817"/>
                      <a:pt x="143044" y="180033"/>
                    </a:cubicBezTo>
                    <a:lnTo>
                      <a:pt x="141890" y="203358"/>
                    </a:lnTo>
                    <a:lnTo>
                      <a:pt x="118787" y="199929"/>
                    </a:lnTo>
                    <a:cubicBezTo>
                      <a:pt x="114945" y="199358"/>
                      <a:pt x="111802" y="199093"/>
                      <a:pt x="108902" y="199093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34325" lIns="68650" spcFirstLastPara="1" rIns="68650" wrap="square" tIns="3432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7" name="Google Shape;57;p9"/>
              <p:cNvSpPr/>
              <p:nvPr/>
            </p:nvSpPr>
            <p:spPr>
              <a:xfrm>
                <a:off x="8288011" y="398667"/>
                <a:ext cx="255650" cy="160927"/>
              </a:xfrm>
              <a:custGeom>
                <a:rect b="b" l="l" r="r" t="t"/>
                <a:pathLst>
                  <a:path extrusionOk="0" h="213857" w="340867">
                    <a:moveTo>
                      <a:pt x="255841" y="213857"/>
                    </a:moveTo>
                    <a:lnTo>
                      <a:pt x="66463" y="213857"/>
                    </a:lnTo>
                    <a:cubicBezTo>
                      <a:pt x="29813" y="213857"/>
                      <a:pt x="0" y="184033"/>
                      <a:pt x="0" y="147383"/>
                    </a:cubicBezTo>
                    <a:cubicBezTo>
                      <a:pt x="0" y="114712"/>
                      <a:pt x="23706" y="87471"/>
                      <a:pt x="54821" y="81957"/>
                    </a:cubicBezTo>
                    <a:cubicBezTo>
                      <a:pt x="66082" y="34692"/>
                      <a:pt x="108500" y="0"/>
                      <a:pt x="158834" y="0"/>
                    </a:cubicBezTo>
                    <a:cubicBezTo>
                      <a:pt x="193749" y="0"/>
                      <a:pt x="225710" y="16679"/>
                      <a:pt x="245607" y="44428"/>
                    </a:cubicBezTo>
                    <a:cubicBezTo>
                      <a:pt x="249004" y="44005"/>
                      <a:pt x="252412" y="43793"/>
                      <a:pt x="255841" y="43793"/>
                    </a:cubicBezTo>
                    <a:cubicBezTo>
                      <a:pt x="302715" y="43793"/>
                      <a:pt x="340867" y="81946"/>
                      <a:pt x="340867" y="128820"/>
                    </a:cubicBezTo>
                    <a:cubicBezTo>
                      <a:pt x="340867" y="175704"/>
                      <a:pt x="302715" y="213857"/>
                      <a:pt x="255841" y="213857"/>
                    </a:cubicBezTo>
                    <a:close/>
                    <a:moveTo>
                      <a:pt x="66463" y="123264"/>
                    </a:moveTo>
                    <a:cubicBezTo>
                      <a:pt x="53149" y="123264"/>
                      <a:pt x="42333" y="134080"/>
                      <a:pt x="42333" y="147383"/>
                    </a:cubicBezTo>
                    <a:cubicBezTo>
                      <a:pt x="42333" y="160697"/>
                      <a:pt x="53149" y="171524"/>
                      <a:pt x="66463" y="171524"/>
                    </a:cubicBezTo>
                    <a:lnTo>
                      <a:pt x="255841" y="171524"/>
                    </a:lnTo>
                    <a:cubicBezTo>
                      <a:pt x="279378" y="171524"/>
                      <a:pt x="298534" y="152368"/>
                      <a:pt x="298534" y="128820"/>
                    </a:cubicBezTo>
                    <a:cubicBezTo>
                      <a:pt x="298534" y="105282"/>
                      <a:pt x="279378" y="86127"/>
                      <a:pt x="255841" y="86127"/>
                    </a:cubicBezTo>
                    <a:cubicBezTo>
                      <a:pt x="251280" y="86127"/>
                      <a:pt x="246676" y="86889"/>
                      <a:pt x="242178" y="88413"/>
                    </a:cubicBezTo>
                    <a:lnTo>
                      <a:pt x="224789" y="94265"/>
                    </a:lnTo>
                    <a:lnTo>
                      <a:pt x="216524" y="77882"/>
                    </a:lnTo>
                    <a:cubicBezTo>
                      <a:pt x="205464" y="55954"/>
                      <a:pt x="183356" y="42333"/>
                      <a:pt x="158834" y="42333"/>
                    </a:cubicBezTo>
                    <a:cubicBezTo>
                      <a:pt x="124343" y="42333"/>
                      <a:pt x="96001" y="69278"/>
                      <a:pt x="94318" y="103684"/>
                    </a:cubicBezTo>
                    <a:lnTo>
                      <a:pt x="93154" y="127063"/>
                    </a:lnTo>
                    <a:lnTo>
                      <a:pt x="70008" y="123570"/>
                    </a:lnTo>
                    <a:cubicBezTo>
                      <a:pt x="68855" y="123401"/>
                      <a:pt x="67669" y="123264"/>
                      <a:pt x="66463" y="123264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34325" lIns="68650" spcFirstLastPara="1" rIns="68650" wrap="square" tIns="3432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8" name="Google Shape;58;p9"/>
              <p:cNvSpPr/>
              <p:nvPr/>
            </p:nvSpPr>
            <p:spPr>
              <a:xfrm>
                <a:off x="477243" y="430748"/>
                <a:ext cx="255650" cy="160927"/>
              </a:xfrm>
              <a:custGeom>
                <a:rect b="b" l="l" r="r" t="t"/>
                <a:pathLst>
                  <a:path extrusionOk="0" h="213857" w="340867">
                    <a:moveTo>
                      <a:pt x="255841" y="213857"/>
                    </a:moveTo>
                    <a:lnTo>
                      <a:pt x="66463" y="213857"/>
                    </a:lnTo>
                    <a:cubicBezTo>
                      <a:pt x="29813" y="213857"/>
                      <a:pt x="0" y="184033"/>
                      <a:pt x="0" y="147383"/>
                    </a:cubicBezTo>
                    <a:cubicBezTo>
                      <a:pt x="0" y="114712"/>
                      <a:pt x="23706" y="87471"/>
                      <a:pt x="54821" y="81957"/>
                    </a:cubicBezTo>
                    <a:cubicBezTo>
                      <a:pt x="66082" y="34692"/>
                      <a:pt x="108500" y="0"/>
                      <a:pt x="158834" y="0"/>
                    </a:cubicBezTo>
                    <a:cubicBezTo>
                      <a:pt x="193749" y="0"/>
                      <a:pt x="225710" y="16679"/>
                      <a:pt x="245607" y="44428"/>
                    </a:cubicBezTo>
                    <a:cubicBezTo>
                      <a:pt x="249004" y="44005"/>
                      <a:pt x="252412" y="43793"/>
                      <a:pt x="255841" y="43793"/>
                    </a:cubicBezTo>
                    <a:cubicBezTo>
                      <a:pt x="302715" y="43793"/>
                      <a:pt x="340867" y="81946"/>
                      <a:pt x="340867" y="128820"/>
                    </a:cubicBezTo>
                    <a:cubicBezTo>
                      <a:pt x="340867" y="175704"/>
                      <a:pt x="302715" y="213857"/>
                      <a:pt x="255841" y="213857"/>
                    </a:cubicBezTo>
                    <a:close/>
                    <a:moveTo>
                      <a:pt x="66463" y="123264"/>
                    </a:moveTo>
                    <a:cubicBezTo>
                      <a:pt x="53149" y="123264"/>
                      <a:pt x="42333" y="134080"/>
                      <a:pt x="42333" y="147383"/>
                    </a:cubicBezTo>
                    <a:cubicBezTo>
                      <a:pt x="42333" y="160697"/>
                      <a:pt x="53149" y="171524"/>
                      <a:pt x="66463" y="171524"/>
                    </a:cubicBezTo>
                    <a:lnTo>
                      <a:pt x="255841" y="171524"/>
                    </a:lnTo>
                    <a:cubicBezTo>
                      <a:pt x="279378" y="171524"/>
                      <a:pt x="298534" y="152368"/>
                      <a:pt x="298534" y="128820"/>
                    </a:cubicBezTo>
                    <a:cubicBezTo>
                      <a:pt x="298534" y="105282"/>
                      <a:pt x="279378" y="86127"/>
                      <a:pt x="255841" y="86127"/>
                    </a:cubicBezTo>
                    <a:cubicBezTo>
                      <a:pt x="251280" y="86127"/>
                      <a:pt x="246676" y="86889"/>
                      <a:pt x="242178" y="88413"/>
                    </a:cubicBezTo>
                    <a:lnTo>
                      <a:pt x="224789" y="94265"/>
                    </a:lnTo>
                    <a:lnTo>
                      <a:pt x="216524" y="77882"/>
                    </a:lnTo>
                    <a:cubicBezTo>
                      <a:pt x="205464" y="55954"/>
                      <a:pt x="183356" y="42333"/>
                      <a:pt x="158834" y="42333"/>
                    </a:cubicBezTo>
                    <a:cubicBezTo>
                      <a:pt x="124343" y="42333"/>
                      <a:pt x="96001" y="69278"/>
                      <a:pt x="94318" y="103684"/>
                    </a:cubicBezTo>
                    <a:lnTo>
                      <a:pt x="93154" y="127063"/>
                    </a:lnTo>
                    <a:lnTo>
                      <a:pt x="70008" y="123570"/>
                    </a:lnTo>
                    <a:cubicBezTo>
                      <a:pt x="68855" y="123401"/>
                      <a:pt x="67669" y="123264"/>
                      <a:pt x="66463" y="123264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34325" lIns="68650" spcFirstLastPara="1" rIns="68650" wrap="square" tIns="3432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59" name="Google Shape;59;p9"/>
            <p:cNvSpPr/>
            <p:nvPr/>
          </p:nvSpPr>
          <p:spPr>
            <a:xfrm>
              <a:off x="8421361" y="4527117"/>
              <a:ext cx="255650" cy="160927"/>
            </a:xfrm>
            <a:custGeom>
              <a:rect b="b" l="l" r="r" t="t"/>
              <a:pathLst>
                <a:path extrusionOk="0" h="213857" w="340867">
                  <a:moveTo>
                    <a:pt x="255841" y="213857"/>
                  </a:moveTo>
                  <a:lnTo>
                    <a:pt x="66463" y="213857"/>
                  </a:lnTo>
                  <a:cubicBezTo>
                    <a:pt x="29813" y="213857"/>
                    <a:pt x="0" y="184033"/>
                    <a:pt x="0" y="147383"/>
                  </a:cubicBezTo>
                  <a:cubicBezTo>
                    <a:pt x="0" y="114712"/>
                    <a:pt x="23706" y="87471"/>
                    <a:pt x="54821" y="81957"/>
                  </a:cubicBezTo>
                  <a:cubicBezTo>
                    <a:pt x="66082" y="34692"/>
                    <a:pt x="108500" y="0"/>
                    <a:pt x="158834" y="0"/>
                  </a:cubicBezTo>
                  <a:cubicBezTo>
                    <a:pt x="193749" y="0"/>
                    <a:pt x="225710" y="16679"/>
                    <a:pt x="245607" y="44428"/>
                  </a:cubicBezTo>
                  <a:cubicBezTo>
                    <a:pt x="249004" y="44005"/>
                    <a:pt x="252412" y="43793"/>
                    <a:pt x="255841" y="43793"/>
                  </a:cubicBezTo>
                  <a:cubicBezTo>
                    <a:pt x="302715" y="43793"/>
                    <a:pt x="340867" y="81946"/>
                    <a:pt x="340867" y="128820"/>
                  </a:cubicBezTo>
                  <a:cubicBezTo>
                    <a:pt x="340867" y="175704"/>
                    <a:pt x="302715" y="213857"/>
                    <a:pt x="255841" y="213857"/>
                  </a:cubicBezTo>
                  <a:close/>
                  <a:moveTo>
                    <a:pt x="66463" y="123264"/>
                  </a:moveTo>
                  <a:cubicBezTo>
                    <a:pt x="53149" y="123264"/>
                    <a:pt x="42333" y="134080"/>
                    <a:pt x="42333" y="147383"/>
                  </a:cubicBezTo>
                  <a:cubicBezTo>
                    <a:pt x="42333" y="160697"/>
                    <a:pt x="53149" y="171524"/>
                    <a:pt x="66463" y="171524"/>
                  </a:cubicBezTo>
                  <a:lnTo>
                    <a:pt x="255841" y="171524"/>
                  </a:lnTo>
                  <a:cubicBezTo>
                    <a:pt x="279378" y="171524"/>
                    <a:pt x="298534" y="152368"/>
                    <a:pt x="298534" y="128820"/>
                  </a:cubicBezTo>
                  <a:cubicBezTo>
                    <a:pt x="298534" y="105282"/>
                    <a:pt x="279378" y="86127"/>
                    <a:pt x="255841" y="86127"/>
                  </a:cubicBezTo>
                  <a:cubicBezTo>
                    <a:pt x="251280" y="86127"/>
                    <a:pt x="246676" y="86889"/>
                    <a:pt x="242178" y="88413"/>
                  </a:cubicBezTo>
                  <a:lnTo>
                    <a:pt x="224789" y="94265"/>
                  </a:lnTo>
                  <a:lnTo>
                    <a:pt x="216524" y="77882"/>
                  </a:lnTo>
                  <a:cubicBezTo>
                    <a:pt x="205464" y="55954"/>
                    <a:pt x="183356" y="42333"/>
                    <a:pt x="158834" y="42333"/>
                  </a:cubicBezTo>
                  <a:cubicBezTo>
                    <a:pt x="124343" y="42333"/>
                    <a:pt x="96001" y="69278"/>
                    <a:pt x="94318" y="103684"/>
                  </a:cubicBezTo>
                  <a:lnTo>
                    <a:pt x="93154" y="127063"/>
                  </a:lnTo>
                  <a:lnTo>
                    <a:pt x="70008" y="123570"/>
                  </a:lnTo>
                  <a:cubicBezTo>
                    <a:pt x="68855" y="123401"/>
                    <a:pt x="67669" y="123264"/>
                    <a:pt x="66463" y="12326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34325" lIns="68650" spcFirstLastPara="1" rIns="68650" wrap="square" tIns="343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60" name="Google Shape;60;p9"/>
          <p:cNvSpPr txBox="1"/>
          <p:nvPr>
            <p:ph type="title"/>
          </p:nvPr>
        </p:nvSpPr>
        <p:spPr>
          <a:xfrm>
            <a:off x="1211173" y="2909900"/>
            <a:ext cx="3227700" cy="7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Nunito"/>
                <a:ea typeface="Nunito"/>
                <a:cs typeface="Nunito"/>
                <a:sym typeface="Nunito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Nunito"/>
                <a:ea typeface="Nunito"/>
                <a:cs typeface="Nunito"/>
                <a:sym typeface="Nunito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Nunito"/>
                <a:ea typeface="Nunito"/>
                <a:cs typeface="Nunito"/>
                <a:sym typeface="Nunito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Nunito"/>
                <a:ea typeface="Nunito"/>
                <a:cs typeface="Nunito"/>
                <a:sym typeface="Nunito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Nunito"/>
                <a:ea typeface="Nunito"/>
                <a:cs typeface="Nunito"/>
                <a:sym typeface="Nunito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Nunito"/>
                <a:ea typeface="Nunito"/>
                <a:cs typeface="Nunito"/>
                <a:sym typeface="Nunito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Nunito"/>
                <a:ea typeface="Nunito"/>
                <a:cs typeface="Nunito"/>
                <a:sym typeface="Nunito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0"/>
          <p:cNvSpPr txBox="1"/>
          <p:nvPr>
            <p:ph type="title"/>
          </p:nvPr>
        </p:nvSpPr>
        <p:spPr>
          <a:xfrm>
            <a:off x="939150" y="740664"/>
            <a:ext cx="72657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600">
                <a:latin typeface="Poppins"/>
                <a:ea typeface="Poppins"/>
                <a:cs typeface="Poppins"/>
                <a:sym typeface="Poppin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grpSp>
        <p:nvGrpSpPr>
          <p:cNvPr id="63" name="Google Shape;63;p10"/>
          <p:cNvGrpSpPr/>
          <p:nvPr/>
        </p:nvGrpSpPr>
        <p:grpSpPr>
          <a:xfrm>
            <a:off x="262135" y="188414"/>
            <a:ext cx="8616642" cy="4708323"/>
            <a:chOff x="262135" y="188414"/>
            <a:chExt cx="8616642" cy="4708323"/>
          </a:xfrm>
        </p:grpSpPr>
        <p:grpSp>
          <p:nvGrpSpPr>
            <p:cNvPr id="64" name="Google Shape;64;p10"/>
            <p:cNvGrpSpPr/>
            <p:nvPr/>
          </p:nvGrpSpPr>
          <p:grpSpPr>
            <a:xfrm>
              <a:off x="262135" y="188414"/>
              <a:ext cx="8616642" cy="4708323"/>
              <a:chOff x="262135" y="188414"/>
              <a:chExt cx="8616642" cy="4708323"/>
            </a:xfrm>
          </p:grpSpPr>
          <p:sp>
            <p:nvSpPr>
              <p:cNvPr id="65" name="Google Shape;65;p10"/>
              <p:cNvSpPr/>
              <p:nvPr/>
            </p:nvSpPr>
            <p:spPr>
              <a:xfrm>
                <a:off x="7066541" y="4670630"/>
                <a:ext cx="201771" cy="202435"/>
              </a:xfrm>
              <a:custGeom>
                <a:rect b="b" l="l" r="r" t="t"/>
                <a:pathLst>
                  <a:path extrusionOk="0" h="269017" w="269028">
                    <a:moveTo>
                      <a:pt x="41190" y="93323"/>
                    </a:moveTo>
                    <a:lnTo>
                      <a:pt x="93323" y="93323"/>
                    </a:lnTo>
                    <a:lnTo>
                      <a:pt x="93323" y="41190"/>
                    </a:lnTo>
                    <a:cubicBezTo>
                      <a:pt x="93323" y="18436"/>
                      <a:pt x="111770" y="0"/>
                      <a:pt x="134514" y="0"/>
                    </a:cubicBezTo>
                    <a:cubicBezTo>
                      <a:pt x="157257" y="0"/>
                      <a:pt x="175704" y="18436"/>
                      <a:pt x="175704" y="41190"/>
                    </a:cubicBezTo>
                    <a:lnTo>
                      <a:pt x="175704" y="93323"/>
                    </a:lnTo>
                    <a:lnTo>
                      <a:pt x="227837" y="93323"/>
                    </a:lnTo>
                    <a:cubicBezTo>
                      <a:pt x="250581" y="93323"/>
                      <a:pt x="269028" y="111759"/>
                      <a:pt x="269028" y="134514"/>
                    </a:cubicBezTo>
                    <a:cubicBezTo>
                      <a:pt x="269028" y="157268"/>
                      <a:pt x="250581" y="175704"/>
                      <a:pt x="227837" y="175704"/>
                    </a:cubicBezTo>
                    <a:lnTo>
                      <a:pt x="175704" y="175704"/>
                    </a:lnTo>
                    <a:lnTo>
                      <a:pt x="175704" y="227827"/>
                    </a:lnTo>
                    <a:cubicBezTo>
                      <a:pt x="175704" y="250570"/>
                      <a:pt x="157257" y="269017"/>
                      <a:pt x="134514" y="269017"/>
                    </a:cubicBezTo>
                    <a:cubicBezTo>
                      <a:pt x="111770" y="269017"/>
                      <a:pt x="93323" y="250570"/>
                      <a:pt x="93323" y="227827"/>
                    </a:cubicBezTo>
                    <a:lnTo>
                      <a:pt x="93323" y="175704"/>
                    </a:lnTo>
                    <a:lnTo>
                      <a:pt x="41190" y="175704"/>
                    </a:lnTo>
                    <a:cubicBezTo>
                      <a:pt x="18457" y="175704"/>
                      <a:pt x="0" y="157268"/>
                      <a:pt x="0" y="134514"/>
                    </a:cubicBezTo>
                    <a:cubicBezTo>
                      <a:pt x="0" y="111759"/>
                      <a:pt x="18457" y="93323"/>
                      <a:pt x="41190" y="93323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34325" lIns="68650" spcFirstLastPara="1" rIns="68650" wrap="square" tIns="3432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6" name="Google Shape;66;p10"/>
              <p:cNvSpPr/>
              <p:nvPr/>
            </p:nvSpPr>
            <p:spPr>
              <a:xfrm>
                <a:off x="1671079" y="188414"/>
                <a:ext cx="201771" cy="202435"/>
              </a:xfrm>
              <a:custGeom>
                <a:rect b="b" l="l" r="r" t="t"/>
                <a:pathLst>
                  <a:path extrusionOk="0" h="269017" w="269028">
                    <a:moveTo>
                      <a:pt x="41190" y="93323"/>
                    </a:moveTo>
                    <a:lnTo>
                      <a:pt x="93323" y="93323"/>
                    </a:lnTo>
                    <a:lnTo>
                      <a:pt x="93323" y="41190"/>
                    </a:lnTo>
                    <a:cubicBezTo>
                      <a:pt x="93323" y="18436"/>
                      <a:pt x="111770" y="0"/>
                      <a:pt x="134514" y="0"/>
                    </a:cubicBezTo>
                    <a:cubicBezTo>
                      <a:pt x="157247" y="0"/>
                      <a:pt x="175704" y="18436"/>
                      <a:pt x="175704" y="41190"/>
                    </a:cubicBezTo>
                    <a:lnTo>
                      <a:pt x="175704" y="93323"/>
                    </a:lnTo>
                    <a:lnTo>
                      <a:pt x="227837" y="93323"/>
                    </a:lnTo>
                    <a:cubicBezTo>
                      <a:pt x="250581" y="93323"/>
                      <a:pt x="269028" y="111759"/>
                      <a:pt x="269028" y="134514"/>
                    </a:cubicBezTo>
                    <a:cubicBezTo>
                      <a:pt x="269028" y="157268"/>
                      <a:pt x="250581" y="175704"/>
                      <a:pt x="227837" y="175704"/>
                    </a:cubicBezTo>
                    <a:lnTo>
                      <a:pt x="175704" y="175704"/>
                    </a:lnTo>
                    <a:lnTo>
                      <a:pt x="175704" y="227816"/>
                    </a:lnTo>
                    <a:cubicBezTo>
                      <a:pt x="175704" y="250581"/>
                      <a:pt x="157247" y="269017"/>
                      <a:pt x="134514" y="269017"/>
                    </a:cubicBezTo>
                    <a:cubicBezTo>
                      <a:pt x="111770" y="269017"/>
                      <a:pt x="93323" y="250581"/>
                      <a:pt x="93323" y="227816"/>
                    </a:cubicBezTo>
                    <a:lnTo>
                      <a:pt x="93323" y="175704"/>
                    </a:lnTo>
                    <a:lnTo>
                      <a:pt x="41190" y="175704"/>
                    </a:lnTo>
                    <a:cubicBezTo>
                      <a:pt x="18446" y="175704"/>
                      <a:pt x="0" y="157268"/>
                      <a:pt x="0" y="134514"/>
                    </a:cubicBezTo>
                    <a:cubicBezTo>
                      <a:pt x="0" y="111759"/>
                      <a:pt x="18446" y="93323"/>
                      <a:pt x="41190" y="93323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34325" lIns="68650" spcFirstLastPara="1" rIns="68650" wrap="square" tIns="3432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7" name="Google Shape;67;p10"/>
              <p:cNvSpPr/>
              <p:nvPr/>
            </p:nvSpPr>
            <p:spPr>
              <a:xfrm>
                <a:off x="6024098" y="274080"/>
                <a:ext cx="201771" cy="202435"/>
              </a:xfrm>
              <a:custGeom>
                <a:rect b="b" l="l" r="r" t="t"/>
                <a:pathLst>
                  <a:path extrusionOk="0" h="269017" w="269028">
                    <a:moveTo>
                      <a:pt x="41190" y="93323"/>
                    </a:moveTo>
                    <a:lnTo>
                      <a:pt x="93323" y="93323"/>
                    </a:lnTo>
                    <a:lnTo>
                      <a:pt x="93323" y="41190"/>
                    </a:lnTo>
                    <a:cubicBezTo>
                      <a:pt x="93323" y="18436"/>
                      <a:pt x="111770" y="0"/>
                      <a:pt x="134514" y="0"/>
                    </a:cubicBezTo>
                    <a:cubicBezTo>
                      <a:pt x="157257" y="0"/>
                      <a:pt x="175704" y="18436"/>
                      <a:pt x="175704" y="41190"/>
                    </a:cubicBezTo>
                    <a:lnTo>
                      <a:pt x="175704" y="93323"/>
                    </a:lnTo>
                    <a:lnTo>
                      <a:pt x="227837" y="93323"/>
                    </a:lnTo>
                    <a:cubicBezTo>
                      <a:pt x="250581" y="93323"/>
                      <a:pt x="269028" y="111759"/>
                      <a:pt x="269028" y="134514"/>
                    </a:cubicBezTo>
                    <a:cubicBezTo>
                      <a:pt x="269028" y="157268"/>
                      <a:pt x="250581" y="175704"/>
                      <a:pt x="227837" y="175704"/>
                    </a:cubicBezTo>
                    <a:lnTo>
                      <a:pt x="175704" y="175704"/>
                    </a:lnTo>
                    <a:lnTo>
                      <a:pt x="175704" y="227827"/>
                    </a:lnTo>
                    <a:cubicBezTo>
                      <a:pt x="175704" y="250581"/>
                      <a:pt x="157257" y="269017"/>
                      <a:pt x="134514" y="269017"/>
                    </a:cubicBezTo>
                    <a:cubicBezTo>
                      <a:pt x="111770" y="269017"/>
                      <a:pt x="93323" y="250581"/>
                      <a:pt x="93323" y="227827"/>
                    </a:cubicBezTo>
                    <a:lnTo>
                      <a:pt x="93323" y="175704"/>
                    </a:lnTo>
                    <a:lnTo>
                      <a:pt x="41190" y="175704"/>
                    </a:lnTo>
                    <a:cubicBezTo>
                      <a:pt x="18446" y="175704"/>
                      <a:pt x="0" y="157268"/>
                      <a:pt x="0" y="134514"/>
                    </a:cubicBezTo>
                    <a:cubicBezTo>
                      <a:pt x="0" y="111759"/>
                      <a:pt x="18446" y="93323"/>
                      <a:pt x="41190" y="93323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34325" lIns="68650" spcFirstLastPara="1" rIns="68650" wrap="square" tIns="3432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8" name="Google Shape;68;p10"/>
              <p:cNvSpPr/>
              <p:nvPr/>
            </p:nvSpPr>
            <p:spPr>
              <a:xfrm>
                <a:off x="8676998" y="1943199"/>
                <a:ext cx="201779" cy="202435"/>
              </a:xfrm>
              <a:custGeom>
                <a:rect b="b" l="l" r="r" t="t"/>
                <a:pathLst>
                  <a:path extrusionOk="0" h="269017" w="269038">
                    <a:moveTo>
                      <a:pt x="41200" y="93323"/>
                    </a:moveTo>
                    <a:lnTo>
                      <a:pt x="93334" y="93323"/>
                    </a:lnTo>
                    <a:lnTo>
                      <a:pt x="93334" y="41190"/>
                    </a:lnTo>
                    <a:cubicBezTo>
                      <a:pt x="93334" y="18436"/>
                      <a:pt x="111781" y="0"/>
                      <a:pt x="134524" y="0"/>
                    </a:cubicBezTo>
                    <a:cubicBezTo>
                      <a:pt x="157268" y="0"/>
                      <a:pt x="175715" y="18436"/>
                      <a:pt x="175715" y="41190"/>
                    </a:cubicBezTo>
                    <a:lnTo>
                      <a:pt x="175715" y="93323"/>
                    </a:lnTo>
                    <a:lnTo>
                      <a:pt x="227848" y="93323"/>
                    </a:lnTo>
                    <a:cubicBezTo>
                      <a:pt x="250592" y="93323"/>
                      <a:pt x="269038" y="111759"/>
                      <a:pt x="269038" y="134514"/>
                    </a:cubicBezTo>
                    <a:cubicBezTo>
                      <a:pt x="269038" y="157268"/>
                      <a:pt x="250592" y="175704"/>
                      <a:pt x="227848" y="175704"/>
                    </a:cubicBezTo>
                    <a:lnTo>
                      <a:pt x="175715" y="175704"/>
                    </a:lnTo>
                    <a:lnTo>
                      <a:pt x="175715" y="227827"/>
                    </a:lnTo>
                    <a:cubicBezTo>
                      <a:pt x="175715" y="250581"/>
                      <a:pt x="157268" y="269017"/>
                      <a:pt x="134524" y="269017"/>
                    </a:cubicBezTo>
                    <a:cubicBezTo>
                      <a:pt x="111781" y="269017"/>
                      <a:pt x="93334" y="250581"/>
                      <a:pt x="93334" y="227827"/>
                    </a:cubicBezTo>
                    <a:lnTo>
                      <a:pt x="93334" y="175704"/>
                    </a:lnTo>
                    <a:lnTo>
                      <a:pt x="41200" y="175704"/>
                    </a:lnTo>
                    <a:cubicBezTo>
                      <a:pt x="18457" y="175704"/>
                      <a:pt x="0" y="157268"/>
                      <a:pt x="0" y="134514"/>
                    </a:cubicBezTo>
                    <a:cubicBezTo>
                      <a:pt x="0" y="111759"/>
                      <a:pt x="18457" y="93323"/>
                      <a:pt x="41200" y="93323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34325" lIns="68650" spcFirstLastPara="1" rIns="68650" wrap="square" tIns="3432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9" name="Google Shape;69;p10"/>
              <p:cNvSpPr/>
              <p:nvPr/>
            </p:nvSpPr>
            <p:spPr>
              <a:xfrm>
                <a:off x="262135" y="2103752"/>
                <a:ext cx="201771" cy="202435"/>
              </a:xfrm>
              <a:custGeom>
                <a:rect b="b" l="l" r="r" t="t"/>
                <a:pathLst>
                  <a:path extrusionOk="0" h="269017" w="269028">
                    <a:moveTo>
                      <a:pt x="41190" y="93323"/>
                    </a:moveTo>
                    <a:lnTo>
                      <a:pt x="93323" y="93323"/>
                    </a:lnTo>
                    <a:lnTo>
                      <a:pt x="93323" y="41190"/>
                    </a:lnTo>
                    <a:cubicBezTo>
                      <a:pt x="93323" y="18436"/>
                      <a:pt x="111770" y="0"/>
                      <a:pt x="134514" y="0"/>
                    </a:cubicBezTo>
                    <a:cubicBezTo>
                      <a:pt x="157257" y="0"/>
                      <a:pt x="175704" y="18436"/>
                      <a:pt x="175704" y="41190"/>
                    </a:cubicBezTo>
                    <a:lnTo>
                      <a:pt x="175704" y="93323"/>
                    </a:lnTo>
                    <a:lnTo>
                      <a:pt x="227837" y="93323"/>
                    </a:lnTo>
                    <a:cubicBezTo>
                      <a:pt x="250581" y="93323"/>
                      <a:pt x="269028" y="111759"/>
                      <a:pt x="269028" y="134524"/>
                    </a:cubicBezTo>
                    <a:cubicBezTo>
                      <a:pt x="269028" y="157268"/>
                      <a:pt x="250581" y="175715"/>
                      <a:pt x="227837" y="175715"/>
                    </a:cubicBezTo>
                    <a:lnTo>
                      <a:pt x="175704" y="175715"/>
                    </a:lnTo>
                    <a:lnTo>
                      <a:pt x="175704" y="227827"/>
                    </a:lnTo>
                    <a:cubicBezTo>
                      <a:pt x="175704" y="250581"/>
                      <a:pt x="157257" y="269017"/>
                      <a:pt x="134514" y="269017"/>
                    </a:cubicBezTo>
                    <a:cubicBezTo>
                      <a:pt x="111770" y="269017"/>
                      <a:pt x="93323" y="250581"/>
                      <a:pt x="93323" y="227827"/>
                    </a:cubicBezTo>
                    <a:lnTo>
                      <a:pt x="93323" y="175715"/>
                    </a:lnTo>
                    <a:lnTo>
                      <a:pt x="41190" y="175715"/>
                    </a:lnTo>
                    <a:cubicBezTo>
                      <a:pt x="18446" y="175715"/>
                      <a:pt x="0" y="157268"/>
                      <a:pt x="0" y="134524"/>
                    </a:cubicBezTo>
                    <a:cubicBezTo>
                      <a:pt x="0" y="111759"/>
                      <a:pt x="18446" y="93323"/>
                      <a:pt x="41190" y="93323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34325" lIns="68650" spcFirstLastPara="1" rIns="68650" wrap="square" tIns="3432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0" name="Google Shape;70;p10"/>
              <p:cNvSpPr/>
              <p:nvPr/>
            </p:nvSpPr>
            <p:spPr>
              <a:xfrm>
                <a:off x="2944366" y="4694302"/>
                <a:ext cx="201771" cy="202435"/>
              </a:xfrm>
              <a:custGeom>
                <a:rect b="b" l="l" r="r" t="t"/>
                <a:pathLst>
                  <a:path extrusionOk="0" h="269017" w="269028">
                    <a:moveTo>
                      <a:pt x="41190" y="93323"/>
                    </a:moveTo>
                    <a:lnTo>
                      <a:pt x="93323" y="93323"/>
                    </a:lnTo>
                    <a:lnTo>
                      <a:pt x="93323" y="41179"/>
                    </a:lnTo>
                    <a:cubicBezTo>
                      <a:pt x="93323" y="18436"/>
                      <a:pt x="111770" y="0"/>
                      <a:pt x="134514" y="0"/>
                    </a:cubicBezTo>
                    <a:cubicBezTo>
                      <a:pt x="157257" y="0"/>
                      <a:pt x="175704" y="18436"/>
                      <a:pt x="175704" y="41179"/>
                    </a:cubicBezTo>
                    <a:lnTo>
                      <a:pt x="175704" y="93323"/>
                    </a:lnTo>
                    <a:lnTo>
                      <a:pt x="227837" y="93323"/>
                    </a:lnTo>
                    <a:cubicBezTo>
                      <a:pt x="250581" y="93323"/>
                      <a:pt x="269028" y="111759"/>
                      <a:pt x="269028" y="134514"/>
                    </a:cubicBezTo>
                    <a:cubicBezTo>
                      <a:pt x="269028" y="157268"/>
                      <a:pt x="250581" y="175704"/>
                      <a:pt x="227837" y="175704"/>
                    </a:cubicBezTo>
                    <a:lnTo>
                      <a:pt x="175704" y="175704"/>
                    </a:lnTo>
                    <a:lnTo>
                      <a:pt x="175704" y="227827"/>
                    </a:lnTo>
                    <a:cubicBezTo>
                      <a:pt x="175704" y="250570"/>
                      <a:pt x="157257" y="269017"/>
                      <a:pt x="134514" y="269017"/>
                    </a:cubicBezTo>
                    <a:cubicBezTo>
                      <a:pt x="111770" y="269017"/>
                      <a:pt x="93323" y="250570"/>
                      <a:pt x="93323" y="227827"/>
                    </a:cubicBezTo>
                    <a:lnTo>
                      <a:pt x="93323" y="175704"/>
                    </a:lnTo>
                    <a:lnTo>
                      <a:pt x="41190" y="175704"/>
                    </a:lnTo>
                    <a:cubicBezTo>
                      <a:pt x="18446" y="175704"/>
                      <a:pt x="0" y="157268"/>
                      <a:pt x="0" y="134514"/>
                    </a:cubicBezTo>
                    <a:cubicBezTo>
                      <a:pt x="0" y="111759"/>
                      <a:pt x="18446" y="93323"/>
                      <a:pt x="41190" y="93323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34325" lIns="68650" spcFirstLastPara="1" rIns="68650" wrap="square" tIns="3432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1" name="Google Shape;71;p10"/>
              <p:cNvSpPr/>
              <p:nvPr/>
            </p:nvSpPr>
            <p:spPr>
              <a:xfrm>
                <a:off x="4038555" y="226740"/>
                <a:ext cx="255650" cy="160927"/>
              </a:xfrm>
              <a:custGeom>
                <a:rect b="b" l="l" r="r" t="t"/>
                <a:pathLst>
                  <a:path extrusionOk="0" h="213857" w="340867">
                    <a:moveTo>
                      <a:pt x="274415" y="213857"/>
                    </a:moveTo>
                    <a:lnTo>
                      <a:pt x="85026" y="213857"/>
                    </a:lnTo>
                    <a:cubicBezTo>
                      <a:pt x="38142" y="213857"/>
                      <a:pt x="0" y="175715"/>
                      <a:pt x="0" y="128830"/>
                    </a:cubicBezTo>
                    <a:cubicBezTo>
                      <a:pt x="0" y="81946"/>
                      <a:pt x="38142" y="43804"/>
                      <a:pt x="85026" y="43804"/>
                    </a:cubicBezTo>
                    <a:cubicBezTo>
                      <a:pt x="88444" y="43804"/>
                      <a:pt x="91863" y="44016"/>
                      <a:pt x="95260" y="44439"/>
                    </a:cubicBezTo>
                    <a:cubicBezTo>
                      <a:pt x="115167" y="16679"/>
                      <a:pt x="147118" y="0"/>
                      <a:pt x="182043" y="0"/>
                    </a:cubicBezTo>
                    <a:cubicBezTo>
                      <a:pt x="232367" y="0"/>
                      <a:pt x="274785" y="34702"/>
                      <a:pt x="286046" y="81957"/>
                    </a:cubicBezTo>
                    <a:cubicBezTo>
                      <a:pt x="317171" y="87471"/>
                      <a:pt x="340867" y="114712"/>
                      <a:pt x="340867" y="147394"/>
                    </a:cubicBezTo>
                    <a:cubicBezTo>
                      <a:pt x="340867" y="184044"/>
                      <a:pt x="311054" y="213857"/>
                      <a:pt x="274415" y="213857"/>
                    </a:cubicBezTo>
                    <a:close/>
                    <a:moveTo>
                      <a:pt x="85026" y="86137"/>
                    </a:moveTo>
                    <a:cubicBezTo>
                      <a:pt x="61478" y="86137"/>
                      <a:pt x="42333" y="105293"/>
                      <a:pt x="42333" y="128830"/>
                    </a:cubicBezTo>
                    <a:cubicBezTo>
                      <a:pt x="42333" y="152378"/>
                      <a:pt x="61478" y="171524"/>
                      <a:pt x="85026" y="171524"/>
                    </a:cubicBezTo>
                    <a:lnTo>
                      <a:pt x="274415" y="171524"/>
                    </a:lnTo>
                    <a:cubicBezTo>
                      <a:pt x="287707" y="171524"/>
                      <a:pt x="298534" y="160707"/>
                      <a:pt x="298534" y="147394"/>
                    </a:cubicBezTo>
                    <a:cubicBezTo>
                      <a:pt x="298534" y="134090"/>
                      <a:pt x="287707" y="123274"/>
                      <a:pt x="274415" y="123274"/>
                    </a:cubicBezTo>
                    <a:cubicBezTo>
                      <a:pt x="273198" y="123274"/>
                      <a:pt x="272012" y="123401"/>
                      <a:pt x="270848" y="123581"/>
                    </a:cubicBezTo>
                    <a:lnTo>
                      <a:pt x="247702" y="127063"/>
                    </a:lnTo>
                    <a:lnTo>
                      <a:pt x="246559" y="103695"/>
                    </a:lnTo>
                    <a:cubicBezTo>
                      <a:pt x="244866" y="69289"/>
                      <a:pt x="216524" y="42333"/>
                      <a:pt x="182043" y="42333"/>
                    </a:cubicBezTo>
                    <a:cubicBezTo>
                      <a:pt x="157511" y="42333"/>
                      <a:pt x="135403" y="55954"/>
                      <a:pt x="124332" y="77903"/>
                    </a:cubicBezTo>
                    <a:lnTo>
                      <a:pt x="116067" y="94286"/>
                    </a:lnTo>
                    <a:lnTo>
                      <a:pt x="98689" y="88423"/>
                    </a:lnTo>
                    <a:cubicBezTo>
                      <a:pt x="94181" y="86899"/>
                      <a:pt x="89587" y="86137"/>
                      <a:pt x="85026" y="86137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34325" lIns="68650" spcFirstLastPara="1" rIns="68650" wrap="square" tIns="3432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2" name="Google Shape;72;p10"/>
              <p:cNvSpPr/>
              <p:nvPr/>
            </p:nvSpPr>
            <p:spPr>
              <a:xfrm>
                <a:off x="4892693" y="4598603"/>
                <a:ext cx="465415" cy="281852"/>
              </a:xfrm>
              <a:custGeom>
                <a:rect b="b" l="l" r="r" t="t"/>
                <a:pathLst>
                  <a:path extrusionOk="0" h="374554" w="620553">
                    <a:moveTo>
                      <a:pt x="475689" y="374554"/>
                    </a:moveTo>
                    <a:lnTo>
                      <a:pt x="108902" y="374554"/>
                    </a:lnTo>
                    <a:cubicBezTo>
                      <a:pt x="48852" y="374554"/>
                      <a:pt x="0" y="325712"/>
                      <a:pt x="0" y="265662"/>
                    </a:cubicBezTo>
                    <a:cubicBezTo>
                      <a:pt x="0" y="207602"/>
                      <a:pt x="45656" y="160019"/>
                      <a:pt x="102965" y="156919"/>
                    </a:cubicBezTo>
                    <a:cubicBezTo>
                      <a:pt x="117485" y="67405"/>
                      <a:pt x="194955" y="0"/>
                      <a:pt x="287792" y="0"/>
                    </a:cubicBezTo>
                    <a:cubicBezTo>
                      <a:pt x="353059" y="0"/>
                      <a:pt x="412411" y="33263"/>
                      <a:pt x="446510" y="87862"/>
                    </a:cubicBezTo>
                    <a:cubicBezTo>
                      <a:pt x="456152" y="85862"/>
                      <a:pt x="465910" y="84846"/>
                      <a:pt x="475689" y="84846"/>
                    </a:cubicBezTo>
                    <a:cubicBezTo>
                      <a:pt x="555561" y="84846"/>
                      <a:pt x="620553" y="149838"/>
                      <a:pt x="620553" y="229711"/>
                    </a:cubicBezTo>
                    <a:cubicBezTo>
                      <a:pt x="620553" y="309573"/>
                      <a:pt x="555561" y="374554"/>
                      <a:pt x="475689" y="374554"/>
                    </a:cubicBezTo>
                    <a:close/>
                    <a:moveTo>
                      <a:pt x="108902" y="199093"/>
                    </a:moveTo>
                    <a:cubicBezTo>
                      <a:pt x="72188" y="199093"/>
                      <a:pt x="42333" y="228949"/>
                      <a:pt x="42333" y="265662"/>
                    </a:cubicBezTo>
                    <a:cubicBezTo>
                      <a:pt x="42333" y="302365"/>
                      <a:pt x="72188" y="332221"/>
                      <a:pt x="108902" y="332221"/>
                    </a:cubicBezTo>
                    <a:lnTo>
                      <a:pt x="475689" y="332221"/>
                    </a:lnTo>
                    <a:cubicBezTo>
                      <a:pt x="532225" y="332221"/>
                      <a:pt x="578220" y="286226"/>
                      <a:pt x="578220" y="229711"/>
                    </a:cubicBezTo>
                    <a:cubicBezTo>
                      <a:pt x="578220" y="173175"/>
                      <a:pt x="532225" y="127179"/>
                      <a:pt x="475689" y="127179"/>
                    </a:cubicBezTo>
                    <a:cubicBezTo>
                      <a:pt x="464682" y="127179"/>
                      <a:pt x="453654" y="129021"/>
                      <a:pt x="442933" y="132640"/>
                    </a:cubicBezTo>
                    <a:lnTo>
                      <a:pt x="425534" y="138514"/>
                    </a:lnTo>
                    <a:lnTo>
                      <a:pt x="417258" y="122121"/>
                    </a:lnTo>
                    <a:cubicBezTo>
                      <a:pt x="392440" y="72908"/>
                      <a:pt x="342836" y="42333"/>
                      <a:pt x="287792" y="42333"/>
                    </a:cubicBezTo>
                    <a:cubicBezTo>
                      <a:pt x="210417" y="42333"/>
                      <a:pt x="146833" y="102817"/>
                      <a:pt x="143044" y="180033"/>
                    </a:cubicBezTo>
                    <a:lnTo>
                      <a:pt x="141890" y="203358"/>
                    </a:lnTo>
                    <a:lnTo>
                      <a:pt x="118787" y="199929"/>
                    </a:lnTo>
                    <a:cubicBezTo>
                      <a:pt x="114945" y="199358"/>
                      <a:pt x="111802" y="199093"/>
                      <a:pt x="108902" y="199093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34325" lIns="68650" spcFirstLastPara="1" rIns="68650" wrap="square" tIns="3432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3" name="Google Shape;73;p10"/>
              <p:cNvSpPr/>
              <p:nvPr/>
            </p:nvSpPr>
            <p:spPr>
              <a:xfrm>
                <a:off x="515528" y="4527116"/>
                <a:ext cx="465415" cy="281852"/>
              </a:xfrm>
              <a:custGeom>
                <a:rect b="b" l="l" r="r" t="t"/>
                <a:pathLst>
                  <a:path extrusionOk="0" h="374554" w="620553">
                    <a:moveTo>
                      <a:pt x="475689" y="374554"/>
                    </a:moveTo>
                    <a:lnTo>
                      <a:pt x="108902" y="374554"/>
                    </a:lnTo>
                    <a:cubicBezTo>
                      <a:pt x="48852" y="374554"/>
                      <a:pt x="0" y="325712"/>
                      <a:pt x="0" y="265662"/>
                    </a:cubicBezTo>
                    <a:cubicBezTo>
                      <a:pt x="0" y="207602"/>
                      <a:pt x="45656" y="160019"/>
                      <a:pt x="102965" y="156919"/>
                    </a:cubicBezTo>
                    <a:cubicBezTo>
                      <a:pt x="117485" y="67405"/>
                      <a:pt x="194955" y="0"/>
                      <a:pt x="287792" y="0"/>
                    </a:cubicBezTo>
                    <a:cubicBezTo>
                      <a:pt x="353059" y="0"/>
                      <a:pt x="412411" y="33263"/>
                      <a:pt x="446510" y="87862"/>
                    </a:cubicBezTo>
                    <a:cubicBezTo>
                      <a:pt x="456152" y="85862"/>
                      <a:pt x="465910" y="84846"/>
                      <a:pt x="475689" y="84846"/>
                    </a:cubicBezTo>
                    <a:cubicBezTo>
                      <a:pt x="555561" y="84846"/>
                      <a:pt x="620553" y="149838"/>
                      <a:pt x="620553" y="229711"/>
                    </a:cubicBezTo>
                    <a:cubicBezTo>
                      <a:pt x="620553" y="309573"/>
                      <a:pt x="555561" y="374554"/>
                      <a:pt x="475689" y="374554"/>
                    </a:cubicBezTo>
                    <a:close/>
                    <a:moveTo>
                      <a:pt x="108902" y="199093"/>
                    </a:moveTo>
                    <a:cubicBezTo>
                      <a:pt x="72188" y="199093"/>
                      <a:pt x="42333" y="228949"/>
                      <a:pt x="42333" y="265662"/>
                    </a:cubicBezTo>
                    <a:cubicBezTo>
                      <a:pt x="42333" y="302365"/>
                      <a:pt x="72188" y="332221"/>
                      <a:pt x="108902" y="332221"/>
                    </a:cubicBezTo>
                    <a:lnTo>
                      <a:pt x="475689" y="332221"/>
                    </a:lnTo>
                    <a:cubicBezTo>
                      <a:pt x="532225" y="332221"/>
                      <a:pt x="578220" y="286226"/>
                      <a:pt x="578220" y="229711"/>
                    </a:cubicBezTo>
                    <a:cubicBezTo>
                      <a:pt x="578220" y="173175"/>
                      <a:pt x="532225" y="127179"/>
                      <a:pt x="475689" y="127179"/>
                    </a:cubicBezTo>
                    <a:cubicBezTo>
                      <a:pt x="464682" y="127179"/>
                      <a:pt x="453654" y="129021"/>
                      <a:pt x="442933" y="132640"/>
                    </a:cubicBezTo>
                    <a:lnTo>
                      <a:pt x="425534" y="138514"/>
                    </a:lnTo>
                    <a:lnTo>
                      <a:pt x="417258" y="122121"/>
                    </a:lnTo>
                    <a:cubicBezTo>
                      <a:pt x="392440" y="72908"/>
                      <a:pt x="342836" y="42333"/>
                      <a:pt x="287792" y="42333"/>
                    </a:cubicBezTo>
                    <a:cubicBezTo>
                      <a:pt x="210417" y="42333"/>
                      <a:pt x="146833" y="102817"/>
                      <a:pt x="143044" y="180033"/>
                    </a:cubicBezTo>
                    <a:lnTo>
                      <a:pt x="141890" y="203358"/>
                    </a:lnTo>
                    <a:lnTo>
                      <a:pt x="118787" y="199929"/>
                    </a:lnTo>
                    <a:cubicBezTo>
                      <a:pt x="114945" y="199358"/>
                      <a:pt x="111802" y="199093"/>
                      <a:pt x="108902" y="199093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34325" lIns="68650" spcFirstLastPara="1" rIns="68650" wrap="square" tIns="3432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4" name="Google Shape;74;p10"/>
              <p:cNvSpPr/>
              <p:nvPr/>
            </p:nvSpPr>
            <p:spPr>
              <a:xfrm>
                <a:off x="8288011" y="398667"/>
                <a:ext cx="255650" cy="160927"/>
              </a:xfrm>
              <a:custGeom>
                <a:rect b="b" l="l" r="r" t="t"/>
                <a:pathLst>
                  <a:path extrusionOk="0" h="213857" w="340867">
                    <a:moveTo>
                      <a:pt x="255841" y="213857"/>
                    </a:moveTo>
                    <a:lnTo>
                      <a:pt x="66463" y="213857"/>
                    </a:lnTo>
                    <a:cubicBezTo>
                      <a:pt x="29813" y="213857"/>
                      <a:pt x="0" y="184033"/>
                      <a:pt x="0" y="147383"/>
                    </a:cubicBezTo>
                    <a:cubicBezTo>
                      <a:pt x="0" y="114712"/>
                      <a:pt x="23706" y="87471"/>
                      <a:pt x="54821" y="81957"/>
                    </a:cubicBezTo>
                    <a:cubicBezTo>
                      <a:pt x="66082" y="34692"/>
                      <a:pt x="108500" y="0"/>
                      <a:pt x="158834" y="0"/>
                    </a:cubicBezTo>
                    <a:cubicBezTo>
                      <a:pt x="193749" y="0"/>
                      <a:pt x="225710" y="16679"/>
                      <a:pt x="245607" y="44428"/>
                    </a:cubicBezTo>
                    <a:cubicBezTo>
                      <a:pt x="249004" y="44005"/>
                      <a:pt x="252412" y="43793"/>
                      <a:pt x="255841" y="43793"/>
                    </a:cubicBezTo>
                    <a:cubicBezTo>
                      <a:pt x="302715" y="43793"/>
                      <a:pt x="340867" y="81946"/>
                      <a:pt x="340867" y="128820"/>
                    </a:cubicBezTo>
                    <a:cubicBezTo>
                      <a:pt x="340867" y="175704"/>
                      <a:pt x="302715" y="213857"/>
                      <a:pt x="255841" y="213857"/>
                    </a:cubicBezTo>
                    <a:close/>
                    <a:moveTo>
                      <a:pt x="66463" y="123264"/>
                    </a:moveTo>
                    <a:cubicBezTo>
                      <a:pt x="53149" y="123264"/>
                      <a:pt x="42333" y="134080"/>
                      <a:pt x="42333" y="147383"/>
                    </a:cubicBezTo>
                    <a:cubicBezTo>
                      <a:pt x="42333" y="160697"/>
                      <a:pt x="53149" y="171524"/>
                      <a:pt x="66463" y="171524"/>
                    </a:cubicBezTo>
                    <a:lnTo>
                      <a:pt x="255841" y="171524"/>
                    </a:lnTo>
                    <a:cubicBezTo>
                      <a:pt x="279378" y="171524"/>
                      <a:pt x="298534" y="152368"/>
                      <a:pt x="298534" y="128820"/>
                    </a:cubicBezTo>
                    <a:cubicBezTo>
                      <a:pt x="298534" y="105282"/>
                      <a:pt x="279378" y="86127"/>
                      <a:pt x="255841" y="86127"/>
                    </a:cubicBezTo>
                    <a:cubicBezTo>
                      <a:pt x="251280" y="86127"/>
                      <a:pt x="246676" y="86889"/>
                      <a:pt x="242178" y="88413"/>
                    </a:cubicBezTo>
                    <a:lnTo>
                      <a:pt x="224789" y="94265"/>
                    </a:lnTo>
                    <a:lnTo>
                      <a:pt x="216524" y="77882"/>
                    </a:lnTo>
                    <a:cubicBezTo>
                      <a:pt x="205464" y="55954"/>
                      <a:pt x="183356" y="42333"/>
                      <a:pt x="158834" y="42333"/>
                    </a:cubicBezTo>
                    <a:cubicBezTo>
                      <a:pt x="124343" y="42333"/>
                      <a:pt x="96001" y="69278"/>
                      <a:pt x="94318" y="103684"/>
                    </a:cubicBezTo>
                    <a:lnTo>
                      <a:pt x="93154" y="127063"/>
                    </a:lnTo>
                    <a:lnTo>
                      <a:pt x="70008" y="123570"/>
                    </a:lnTo>
                    <a:cubicBezTo>
                      <a:pt x="68855" y="123401"/>
                      <a:pt x="67669" y="123264"/>
                      <a:pt x="66463" y="123264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34325" lIns="68650" spcFirstLastPara="1" rIns="68650" wrap="square" tIns="3432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5" name="Google Shape;75;p10"/>
              <p:cNvSpPr/>
              <p:nvPr/>
            </p:nvSpPr>
            <p:spPr>
              <a:xfrm>
                <a:off x="477243" y="430748"/>
                <a:ext cx="255650" cy="160927"/>
              </a:xfrm>
              <a:custGeom>
                <a:rect b="b" l="l" r="r" t="t"/>
                <a:pathLst>
                  <a:path extrusionOk="0" h="213857" w="340867">
                    <a:moveTo>
                      <a:pt x="255841" y="213857"/>
                    </a:moveTo>
                    <a:lnTo>
                      <a:pt x="66463" y="213857"/>
                    </a:lnTo>
                    <a:cubicBezTo>
                      <a:pt x="29813" y="213857"/>
                      <a:pt x="0" y="184033"/>
                      <a:pt x="0" y="147383"/>
                    </a:cubicBezTo>
                    <a:cubicBezTo>
                      <a:pt x="0" y="114712"/>
                      <a:pt x="23706" y="87471"/>
                      <a:pt x="54821" y="81957"/>
                    </a:cubicBezTo>
                    <a:cubicBezTo>
                      <a:pt x="66082" y="34692"/>
                      <a:pt x="108500" y="0"/>
                      <a:pt x="158834" y="0"/>
                    </a:cubicBezTo>
                    <a:cubicBezTo>
                      <a:pt x="193749" y="0"/>
                      <a:pt x="225710" y="16679"/>
                      <a:pt x="245607" y="44428"/>
                    </a:cubicBezTo>
                    <a:cubicBezTo>
                      <a:pt x="249004" y="44005"/>
                      <a:pt x="252412" y="43793"/>
                      <a:pt x="255841" y="43793"/>
                    </a:cubicBezTo>
                    <a:cubicBezTo>
                      <a:pt x="302715" y="43793"/>
                      <a:pt x="340867" y="81946"/>
                      <a:pt x="340867" y="128820"/>
                    </a:cubicBezTo>
                    <a:cubicBezTo>
                      <a:pt x="340867" y="175704"/>
                      <a:pt x="302715" y="213857"/>
                      <a:pt x="255841" y="213857"/>
                    </a:cubicBezTo>
                    <a:close/>
                    <a:moveTo>
                      <a:pt x="66463" y="123264"/>
                    </a:moveTo>
                    <a:cubicBezTo>
                      <a:pt x="53149" y="123264"/>
                      <a:pt x="42333" y="134080"/>
                      <a:pt x="42333" y="147383"/>
                    </a:cubicBezTo>
                    <a:cubicBezTo>
                      <a:pt x="42333" y="160697"/>
                      <a:pt x="53149" y="171524"/>
                      <a:pt x="66463" y="171524"/>
                    </a:cubicBezTo>
                    <a:lnTo>
                      <a:pt x="255841" y="171524"/>
                    </a:lnTo>
                    <a:cubicBezTo>
                      <a:pt x="279378" y="171524"/>
                      <a:pt x="298534" y="152368"/>
                      <a:pt x="298534" y="128820"/>
                    </a:cubicBezTo>
                    <a:cubicBezTo>
                      <a:pt x="298534" y="105282"/>
                      <a:pt x="279378" y="86127"/>
                      <a:pt x="255841" y="86127"/>
                    </a:cubicBezTo>
                    <a:cubicBezTo>
                      <a:pt x="251280" y="86127"/>
                      <a:pt x="246676" y="86889"/>
                      <a:pt x="242178" y="88413"/>
                    </a:cubicBezTo>
                    <a:lnTo>
                      <a:pt x="224789" y="94265"/>
                    </a:lnTo>
                    <a:lnTo>
                      <a:pt x="216524" y="77882"/>
                    </a:lnTo>
                    <a:cubicBezTo>
                      <a:pt x="205464" y="55954"/>
                      <a:pt x="183356" y="42333"/>
                      <a:pt x="158834" y="42333"/>
                    </a:cubicBezTo>
                    <a:cubicBezTo>
                      <a:pt x="124343" y="42333"/>
                      <a:pt x="96001" y="69278"/>
                      <a:pt x="94318" y="103684"/>
                    </a:cubicBezTo>
                    <a:lnTo>
                      <a:pt x="93154" y="127063"/>
                    </a:lnTo>
                    <a:lnTo>
                      <a:pt x="70008" y="123570"/>
                    </a:lnTo>
                    <a:cubicBezTo>
                      <a:pt x="68855" y="123401"/>
                      <a:pt x="67669" y="123264"/>
                      <a:pt x="66463" y="123264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34325" lIns="68650" spcFirstLastPara="1" rIns="68650" wrap="square" tIns="3432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76" name="Google Shape;76;p10"/>
            <p:cNvSpPr/>
            <p:nvPr/>
          </p:nvSpPr>
          <p:spPr>
            <a:xfrm>
              <a:off x="8421361" y="4527117"/>
              <a:ext cx="255650" cy="160927"/>
            </a:xfrm>
            <a:custGeom>
              <a:rect b="b" l="l" r="r" t="t"/>
              <a:pathLst>
                <a:path extrusionOk="0" h="213857" w="340867">
                  <a:moveTo>
                    <a:pt x="255841" y="213857"/>
                  </a:moveTo>
                  <a:lnTo>
                    <a:pt x="66463" y="213857"/>
                  </a:lnTo>
                  <a:cubicBezTo>
                    <a:pt x="29813" y="213857"/>
                    <a:pt x="0" y="184033"/>
                    <a:pt x="0" y="147383"/>
                  </a:cubicBezTo>
                  <a:cubicBezTo>
                    <a:pt x="0" y="114712"/>
                    <a:pt x="23706" y="87471"/>
                    <a:pt x="54821" y="81957"/>
                  </a:cubicBezTo>
                  <a:cubicBezTo>
                    <a:pt x="66082" y="34692"/>
                    <a:pt x="108500" y="0"/>
                    <a:pt x="158834" y="0"/>
                  </a:cubicBezTo>
                  <a:cubicBezTo>
                    <a:pt x="193749" y="0"/>
                    <a:pt x="225710" y="16679"/>
                    <a:pt x="245607" y="44428"/>
                  </a:cubicBezTo>
                  <a:cubicBezTo>
                    <a:pt x="249004" y="44005"/>
                    <a:pt x="252412" y="43793"/>
                    <a:pt x="255841" y="43793"/>
                  </a:cubicBezTo>
                  <a:cubicBezTo>
                    <a:pt x="302715" y="43793"/>
                    <a:pt x="340867" y="81946"/>
                    <a:pt x="340867" y="128820"/>
                  </a:cubicBezTo>
                  <a:cubicBezTo>
                    <a:pt x="340867" y="175704"/>
                    <a:pt x="302715" y="213857"/>
                    <a:pt x="255841" y="213857"/>
                  </a:cubicBezTo>
                  <a:close/>
                  <a:moveTo>
                    <a:pt x="66463" y="123264"/>
                  </a:moveTo>
                  <a:cubicBezTo>
                    <a:pt x="53149" y="123264"/>
                    <a:pt x="42333" y="134080"/>
                    <a:pt x="42333" y="147383"/>
                  </a:cubicBezTo>
                  <a:cubicBezTo>
                    <a:pt x="42333" y="160697"/>
                    <a:pt x="53149" y="171524"/>
                    <a:pt x="66463" y="171524"/>
                  </a:cubicBezTo>
                  <a:lnTo>
                    <a:pt x="255841" y="171524"/>
                  </a:lnTo>
                  <a:cubicBezTo>
                    <a:pt x="279378" y="171524"/>
                    <a:pt x="298534" y="152368"/>
                    <a:pt x="298534" y="128820"/>
                  </a:cubicBezTo>
                  <a:cubicBezTo>
                    <a:pt x="298534" y="105282"/>
                    <a:pt x="279378" y="86127"/>
                    <a:pt x="255841" y="86127"/>
                  </a:cubicBezTo>
                  <a:cubicBezTo>
                    <a:pt x="251280" y="86127"/>
                    <a:pt x="246676" y="86889"/>
                    <a:pt x="242178" y="88413"/>
                  </a:cubicBezTo>
                  <a:lnTo>
                    <a:pt x="224789" y="94265"/>
                  </a:lnTo>
                  <a:lnTo>
                    <a:pt x="216524" y="77882"/>
                  </a:lnTo>
                  <a:cubicBezTo>
                    <a:pt x="205464" y="55954"/>
                    <a:pt x="183356" y="42333"/>
                    <a:pt x="158834" y="42333"/>
                  </a:cubicBezTo>
                  <a:cubicBezTo>
                    <a:pt x="124343" y="42333"/>
                    <a:pt x="96001" y="69278"/>
                    <a:pt x="94318" y="103684"/>
                  </a:cubicBezTo>
                  <a:lnTo>
                    <a:pt x="93154" y="127063"/>
                  </a:lnTo>
                  <a:lnTo>
                    <a:pt x="70008" y="123570"/>
                  </a:lnTo>
                  <a:cubicBezTo>
                    <a:pt x="68855" y="123401"/>
                    <a:pt x="67669" y="123264"/>
                    <a:pt x="66463" y="12326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34325" lIns="68650" spcFirstLastPara="1" rIns="68650" wrap="square" tIns="343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77" name="Google Shape;77;p10"/>
          <p:cNvSpPr txBox="1"/>
          <p:nvPr>
            <p:ph idx="1" type="subTitle"/>
          </p:nvPr>
        </p:nvSpPr>
        <p:spPr>
          <a:xfrm>
            <a:off x="1164300" y="2299108"/>
            <a:ext cx="32088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0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</a:defRPr>
            </a:lvl4pPr>
            <a:lvl5pPr lvl="4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</a:defRPr>
            </a:lvl5pPr>
            <a:lvl6pPr lvl="5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</a:defRPr>
            </a:lvl6pPr>
            <a:lvl7pPr lvl="6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</a:defRPr>
            </a:lvl7pPr>
            <a:lvl8pPr lvl="7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</a:defRPr>
            </a:lvl8pPr>
            <a:lvl9pPr lvl="8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8" name="Google Shape;78;p10"/>
          <p:cNvSpPr txBox="1"/>
          <p:nvPr>
            <p:ph idx="2" type="subTitle"/>
          </p:nvPr>
        </p:nvSpPr>
        <p:spPr>
          <a:xfrm>
            <a:off x="4792288" y="2299108"/>
            <a:ext cx="32088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sz="20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</a:defRPr>
            </a:lvl4pPr>
            <a:lvl5pPr lvl="4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</a:defRPr>
            </a:lvl5pPr>
            <a:lvl6pPr lvl="5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</a:defRPr>
            </a:lvl6pPr>
            <a:lvl7pPr lvl="6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</a:defRPr>
            </a:lvl7pPr>
            <a:lvl8pPr lvl="7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</a:defRPr>
            </a:lvl8pPr>
            <a:lvl9pPr lvl="8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9" name="Google Shape;79;p10"/>
          <p:cNvSpPr txBox="1"/>
          <p:nvPr>
            <p:ph idx="3" type="body"/>
          </p:nvPr>
        </p:nvSpPr>
        <p:spPr>
          <a:xfrm>
            <a:off x="1419875" y="3017108"/>
            <a:ext cx="2792400" cy="84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E3026"/>
              </a:buClr>
              <a:buSzPts val="1300"/>
              <a:buFont typeface="Poppins"/>
              <a:buChar char="●"/>
              <a:defRPr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indent="-311150" lvl="1" marL="9144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E3026"/>
              </a:buClr>
              <a:buSzPts val="1300"/>
              <a:buFont typeface="Poppins"/>
              <a:buChar char="○"/>
              <a:defRPr sz="1300">
                <a:solidFill>
                  <a:srgbClr val="4E3026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indent="-311150" lvl="2" marL="137160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4E3026"/>
              </a:buClr>
              <a:buSzPts val="1300"/>
              <a:buFont typeface="Poppins"/>
              <a:buChar char="■"/>
              <a:defRPr sz="1300">
                <a:solidFill>
                  <a:srgbClr val="4E3026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indent="-311150" lvl="3" marL="182880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4E3026"/>
              </a:buClr>
              <a:buSzPts val="1300"/>
              <a:buFont typeface="Poppins"/>
              <a:buChar char="●"/>
              <a:defRPr sz="1300">
                <a:solidFill>
                  <a:srgbClr val="4E3026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indent="-311150" lvl="4" marL="228600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4E3026"/>
              </a:buClr>
              <a:buSzPts val="1300"/>
              <a:buFont typeface="Poppins"/>
              <a:buChar char="○"/>
              <a:defRPr sz="1300">
                <a:solidFill>
                  <a:srgbClr val="4E3026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indent="-311150" lvl="5" marL="274320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4E3026"/>
              </a:buClr>
              <a:buSzPts val="1300"/>
              <a:buFont typeface="Poppins"/>
              <a:buChar char="■"/>
              <a:defRPr sz="1300">
                <a:solidFill>
                  <a:srgbClr val="4E3026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indent="-311150" lvl="6" marL="320040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4E3026"/>
              </a:buClr>
              <a:buSzPts val="1300"/>
              <a:buFont typeface="Poppins"/>
              <a:buChar char="●"/>
              <a:defRPr sz="1300">
                <a:solidFill>
                  <a:srgbClr val="4E3026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indent="-311150" lvl="7" marL="365760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4E3026"/>
              </a:buClr>
              <a:buSzPts val="1300"/>
              <a:buFont typeface="Poppins"/>
              <a:buChar char="○"/>
              <a:defRPr sz="1300">
                <a:solidFill>
                  <a:srgbClr val="4E3026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indent="-311150" lvl="8" marL="411480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4E3026"/>
              </a:buClr>
              <a:buSzPts val="1300"/>
              <a:buFont typeface="Poppins"/>
              <a:buChar char="■"/>
              <a:defRPr sz="1300">
                <a:solidFill>
                  <a:srgbClr val="4E3026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80" name="Google Shape;80;p10"/>
          <p:cNvSpPr txBox="1"/>
          <p:nvPr>
            <p:ph idx="4" type="body"/>
          </p:nvPr>
        </p:nvSpPr>
        <p:spPr>
          <a:xfrm>
            <a:off x="5000500" y="3017108"/>
            <a:ext cx="2792400" cy="84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E3026"/>
              </a:buClr>
              <a:buSzPts val="1300"/>
              <a:buFont typeface="Poppins"/>
              <a:buChar char="●"/>
              <a:defRPr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indent="-311150" lvl="1" marL="9144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E3026"/>
              </a:buClr>
              <a:buSzPts val="1300"/>
              <a:buFont typeface="Poppins"/>
              <a:buChar char="○"/>
              <a:defRPr sz="1300">
                <a:solidFill>
                  <a:srgbClr val="4E3026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indent="-311150" lvl="2" marL="137160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4E3026"/>
              </a:buClr>
              <a:buSzPts val="1300"/>
              <a:buFont typeface="Poppins"/>
              <a:buChar char="■"/>
              <a:defRPr sz="1300">
                <a:solidFill>
                  <a:srgbClr val="4E3026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indent="-311150" lvl="3" marL="182880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4E3026"/>
              </a:buClr>
              <a:buSzPts val="1300"/>
              <a:buFont typeface="Poppins"/>
              <a:buChar char="●"/>
              <a:defRPr sz="1300">
                <a:solidFill>
                  <a:srgbClr val="4E3026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indent="-311150" lvl="4" marL="228600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4E3026"/>
              </a:buClr>
              <a:buSzPts val="1300"/>
              <a:buFont typeface="Poppins"/>
              <a:buChar char="○"/>
              <a:defRPr sz="1300">
                <a:solidFill>
                  <a:srgbClr val="4E3026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indent="-311150" lvl="5" marL="274320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4E3026"/>
              </a:buClr>
              <a:buSzPts val="1300"/>
              <a:buFont typeface="Poppins"/>
              <a:buChar char="■"/>
              <a:defRPr sz="1300">
                <a:solidFill>
                  <a:srgbClr val="4E3026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indent="-311150" lvl="6" marL="320040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4E3026"/>
              </a:buClr>
              <a:buSzPts val="1300"/>
              <a:buFont typeface="Poppins"/>
              <a:buChar char="●"/>
              <a:defRPr sz="1300">
                <a:solidFill>
                  <a:srgbClr val="4E3026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indent="-311150" lvl="7" marL="365760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4E3026"/>
              </a:buClr>
              <a:buSzPts val="1300"/>
              <a:buFont typeface="Poppins"/>
              <a:buChar char="○"/>
              <a:defRPr sz="1300">
                <a:solidFill>
                  <a:srgbClr val="4E3026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indent="-311150" lvl="8" marL="411480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4E3026"/>
              </a:buClr>
              <a:buSzPts val="1300"/>
              <a:buFont typeface="Poppins"/>
              <a:buChar char="■"/>
              <a:defRPr sz="1300">
                <a:solidFill>
                  <a:srgbClr val="4E3026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&amp; Image">
  <p:cSld name="BLANK_1_1">
    <p:bg>
      <p:bgPr>
        <a:solidFill>
          <a:schemeClr val="accent2"/>
        </a:solidFill>
      </p:bgPr>
    </p:bg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1"/>
          <p:cNvSpPr txBox="1"/>
          <p:nvPr>
            <p:ph idx="1" type="body"/>
          </p:nvPr>
        </p:nvSpPr>
        <p:spPr>
          <a:xfrm>
            <a:off x="1211175" y="2794800"/>
            <a:ext cx="2874000" cy="111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63E3D"/>
              </a:buClr>
              <a:buSzPts val="1400"/>
              <a:buChar char="●"/>
              <a:defRPr>
                <a:solidFill>
                  <a:schemeClr val="accent5"/>
                </a:solidFill>
              </a:defRPr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D63E3D"/>
              </a:buClr>
              <a:buSzPts val="1400"/>
              <a:buChar char="○"/>
              <a:defRPr>
                <a:solidFill>
                  <a:srgbClr val="D63E3D"/>
                </a:solidFill>
              </a:defRPr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D63E3D"/>
              </a:buClr>
              <a:buSzPts val="1400"/>
              <a:buChar char="■"/>
              <a:defRPr>
                <a:solidFill>
                  <a:srgbClr val="D63E3D"/>
                </a:solidFill>
              </a:defRPr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D63E3D"/>
              </a:buClr>
              <a:buSzPts val="1400"/>
              <a:buChar char="●"/>
              <a:defRPr>
                <a:solidFill>
                  <a:srgbClr val="D63E3D"/>
                </a:solidFill>
              </a:defRPr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D63E3D"/>
              </a:buClr>
              <a:buSzPts val="1400"/>
              <a:buChar char="○"/>
              <a:defRPr>
                <a:solidFill>
                  <a:srgbClr val="D63E3D"/>
                </a:solidFill>
              </a:defRPr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D63E3D"/>
              </a:buClr>
              <a:buSzPts val="1400"/>
              <a:buChar char="■"/>
              <a:defRPr>
                <a:solidFill>
                  <a:srgbClr val="D63E3D"/>
                </a:solidFill>
              </a:defRPr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D63E3D"/>
              </a:buClr>
              <a:buSzPts val="1400"/>
              <a:buChar char="●"/>
              <a:defRPr>
                <a:solidFill>
                  <a:srgbClr val="D63E3D"/>
                </a:solidFill>
              </a:defRPr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D63E3D"/>
              </a:buClr>
              <a:buSzPts val="1400"/>
              <a:buChar char="○"/>
              <a:defRPr>
                <a:solidFill>
                  <a:srgbClr val="D63E3D"/>
                </a:solidFill>
              </a:defRPr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D63E3D"/>
              </a:buClr>
              <a:buSzPts val="1400"/>
              <a:buChar char="■"/>
              <a:defRPr>
                <a:solidFill>
                  <a:srgbClr val="D63E3D"/>
                </a:solidFill>
              </a:defRPr>
            </a:lvl9pPr>
          </a:lstStyle>
          <a:p/>
        </p:txBody>
      </p:sp>
      <p:sp>
        <p:nvSpPr>
          <p:cNvPr id="83" name="Google Shape;83;p11"/>
          <p:cNvSpPr txBox="1"/>
          <p:nvPr>
            <p:ph type="title"/>
          </p:nvPr>
        </p:nvSpPr>
        <p:spPr>
          <a:xfrm>
            <a:off x="1211175" y="915243"/>
            <a:ext cx="2366700" cy="1209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7200"/>
              <a:buNone/>
              <a:defRPr sz="7200">
                <a:solidFill>
                  <a:srgbClr val="F2F2F2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7200"/>
              <a:buNone/>
              <a:defRPr sz="7200">
                <a:solidFill>
                  <a:srgbClr val="F2F2F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7200"/>
              <a:buNone/>
              <a:defRPr sz="7200">
                <a:solidFill>
                  <a:srgbClr val="F2F2F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7200"/>
              <a:buNone/>
              <a:defRPr sz="7200">
                <a:solidFill>
                  <a:srgbClr val="F2F2F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7200"/>
              <a:buNone/>
              <a:defRPr sz="7200">
                <a:solidFill>
                  <a:srgbClr val="F2F2F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7200"/>
              <a:buNone/>
              <a:defRPr sz="7200">
                <a:solidFill>
                  <a:srgbClr val="F2F2F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7200"/>
              <a:buNone/>
              <a:defRPr sz="7200">
                <a:solidFill>
                  <a:srgbClr val="F2F2F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7200"/>
              <a:buNone/>
              <a:defRPr sz="7200">
                <a:solidFill>
                  <a:srgbClr val="F2F2F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7200"/>
              <a:buNone/>
              <a:defRPr sz="7200">
                <a:solidFill>
                  <a:srgbClr val="F2F2F2"/>
                </a:solidFill>
              </a:defRPr>
            </a:lvl9pPr>
          </a:lstStyle>
          <a:p/>
        </p:txBody>
      </p:sp>
      <p:sp>
        <p:nvSpPr>
          <p:cNvPr id="84" name="Google Shape;84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‹#›</a:t>
            </a:fld>
            <a:endParaRPr/>
          </a:p>
        </p:txBody>
      </p:sp>
      <p:sp>
        <p:nvSpPr>
          <p:cNvPr id="85" name="Google Shape;85;p11"/>
          <p:cNvSpPr/>
          <p:nvPr/>
        </p:nvSpPr>
        <p:spPr>
          <a:xfrm>
            <a:off x="2663872" y="-39739"/>
            <a:ext cx="6495193" cy="5194934"/>
          </a:xfrm>
          <a:custGeom>
            <a:rect b="b" l="l" r="r" t="t"/>
            <a:pathLst>
              <a:path extrusionOk="0" h="6857999" w="8602905">
                <a:moveTo>
                  <a:pt x="2646944" y="4643659"/>
                </a:moveTo>
                <a:cubicBezTo>
                  <a:pt x="5293889" y="4844563"/>
                  <a:pt x="6269259" y="1837203"/>
                  <a:pt x="5619019" y="292883"/>
                </a:cubicBezTo>
                <a:cubicBezTo>
                  <a:pt x="5578961" y="197760"/>
                  <a:pt x="5545857" y="99853"/>
                  <a:pt x="5519504" y="0"/>
                </a:cubicBezTo>
                <a:lnTo>
                  <a:pt x="8602905" y="0"/>
                </a:lnTo>
                <a:lnTo>
                  <a:pt x="8602905" y="6857999"/>
                </a:lnTo>
                <a:lnTo>
                  <a:pt x="91969" y="6857999"/>
                </a:lnTo>
                <a:cubicBezTo>
                  <a:pt x="91969" y="6857999"/>
                  <a:pt x="0" y="4442756"/>
                  <a:pt x="2646944" y="4643659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34325" lIns="68650" spcFirstLastPara="1" rIns="68650" wrap="square" tIns="343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86" name="Google Shape;86;p11"/>
          <p:cNvGrpSpPr/>
          <p:nvPr/>
        </p:nvGrpSpPr>
        <p:grpSpPr>
          <a:xfrm>
            <a:off x="166240" y="161852"/>
            <a:ext cx="8734311" cy="4707459"/>
            <a:chOff x="166240" y="161852"/>
            <a:chExt cx="8734311" cy="4707459"/>
          </a:xfrm>
        </p:grpSpPr>
        <p:sp>
          <p:nvSpPr>
            <p:cNvPr id="87" name="Google Shape;87;p11"/>
            <p:cNvSpPr/>
            <p:nvPr/>
          </p:nvSpPr>
          <p:spPr>
            <a:xfrm>
              <a:off x="193190" y="1000484"/>
              <a:ext cx="201771" cy="202435"/>
            </a:xfrm>
            <a:custGeom>
              <a:rect b="b" l="l" r="r" t="t"/>
              <a:pathLst>
                <a:path extrusionOk="0" h="269017" w="269028">
                  <a:moveTo>
                    <a:pt x="41190" y="93323"/>
                  </a:moveTo>
                  <a:lnTo>
                    <a:pt x="93323" y="93323"/>
                  </a:lnTo>
                  <a:lnTo>
                    <a:pt x="93323" y="41190"/>
                  </a:lnTo>
                  <a:cubicBezTo>
                    <a:pt x="93323" y="18436"/>
                    <a:pt x="111770" y="0"/>
                    <a:pt x="134514" y="0"/>
                  </a:cubicBezTo>
                  <a:cubicBezTo>
                    <a:pt x="157257" y="0"/>
                    <a:pt x="175704" y="18436"/>
                    <a:pt x="175704" y="41190"/>
                  </a:cubicBezTo>
                  <a:lnTo>
                    <a:pt x="175704" y="93323"/>
                  </a:lnTo>
                  <a:lnTo>
                    <a:pt x="227837" y="93323"/>
                  </a:lnTo>
                  <a:cubicBezTo>
                    <a:pt x="250581" y="93323"/>
                    <a:pt x="269028" y="111759"/>
                    <a:pt x="269028" y="134514"/>
                  </a:cubicBezTo>
                  <a:cubicBezTo>
                    <a:pt x="269028" y="157268"/>
                    <a:pt x="250581" y="175704"/>
                    <a:pt x="227837" y="175704"/>
                  </a:cubicBezTo>
                  <a:lnTo>
                    <a:pt x="175704" y="175704"/>
                  </a:lnTo>
                  <a:lnTo>
                    <a:pt x="175704" y="227816"/>
                  </a:lnTo>
                  <a:cubicBezTo>
                    <a:pt x="175704" y="250581"/>
                    <a:pt x="157257" y="269017"/>
                    <a:pt x="134514" y="269017"/>
                  </a:cubicBezTo>
                  <a:cubicBezTo>
                    <a:pt x="111770" y="269017"/>
                    <a:pt x="93323" y="250581"/>
                    <a:pt x="93323" y="227816"/>
                  </a:cubicBezTo>
                  <a:lnTo>
                    <a:pt x="93323" y="175704"/>
                  </a:lnTo>
                  <a:lnTo>
                    <a:pt x="41190" y="175704"/>
                  </a:lnTo>
                  <a:cubicBezTo>
                    <a:pt x="18446" y="175704"/>
                    <a:pt x="0" y="157268"/>
                    <a:pt x="0" y="134514"/>
                  </a:cubicBezTo>
                  <a:cubicBezTo>
                    <a:pt x="0" y="111759"/>
                    <a:pt x="18446" y="93323"/>
                    <a:pt x="41190" y="93323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34325" lIns="68650" spcFirstLastPara="1" rIns="68650" wrap="square" tIns="343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88;p11"/>
            <p:cNvSpPr/>
            <p:nvPr/>
          </p:nvSpPr>
          <p:spPr>
            <a:xfrm>
              <a:off x="1184676" y="4666871"/>
              <a:ext cx="201771" cy="202435"/>
            </a:xfrm>
            <a:custGeom>
              <a:rect b="b" l="l" r="r" t="t"/>
              <a:pathLst>
                <a:path extrusionOk="0" h="269017" w="269028">
                  <a:moveTo>
                    <a:pt x="227837" y="93323"/>
                  </a:moveTo>
                  <a:lnTo>
                    <a:pt x="175704" y="93323"/>
                  </a:lnTo>
                  <a:lnTo>
                    <a:pt x="175704" y="41190"/>
                  </a:lnTo>
                  <a:cubicBezTo>
                    <a:pt x="175704" y="18436"/>
                    <a:pt x="157257" y="0"/>
                    <a:pt x="134514" y="0"/>
                  </a:cubicBezTo>
                  <a:cubicBezTo>
                    <a:pt x="111770" y="0"/>
                    <a:pt x="93323" y="18436"/>
                    <a:pt x="93323" y="41190"/>
                  </a:cubicBezTo>
                  <a:lnTo>
                    <a:pt x="93323" y="93323"/>
                  </a:lnTo>
                  <a:lnTo>
                    <a:pt x="41190" y="93323"/>
                  </a:lnTo>
                  <a:cubicBezTo>
                    <a:pt x="18446" y="93323"/>
                    <a:pt x="0" y="111759"/>
                    <a:pt x="0" y="134514"/>
                  </a:cubicBezTo>
                  <a:cubicBezTo>
                    <a:pt x="0" y="157268"/>
                    <a:pt x="18446" y="175704"/>
                    <a:pt x="41190" y="175704"/>
                  </a:cubicBezTo>
                  <a:lnTo>
                    <a:pt x="93323" y="175704"/>
                  </a:lnTo>
                  <a:lnTo>
                    <a:pt x="93323" y="227827"/>
                  </a:lnTo>
                  <a:cubicBezTo>
                    <a:pt x="93323" y="250581"/>
                    <a:pt x="111770" y="269017"/>
                    <a:pt x="134514" y="269017"/>
                  </a:cubicBezTo>
                  <a:cubicBezTo>
                    <a:pt x="157257" y="269017"/>
                    <a:pt x="175704" y="250581"/>
                    <a:pt x="175704" y="227827"/>
                  </a:cubicBezTo>
                  <a:lnTo>
                    <a:pt x="175704" y="175704"/>
                  </a:lnTo>
                  <a:lnTo>
                    <a:pt x="227837" y="175704"/>
                  </a:lnTo>
                  <a:cubicBezTo>
                    <a:pt x="250581" y="175704"/>
                    <a:pt x="269028" y="157268"/>
                    <a:pt x="269028" y="134514"/>
                  </a:cubicBezTo>
                  <a:cubicBezTo>
                    <a:pt x="269028" y="111759"/>
                    <a:pt x="250581" y="93323"/>
                    <a:pt x="227837" y="93323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34325" lIns="68650" spcFirstLastPara="1" rIns="68650" wrap="square" tIns="343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" name="Google Shape;89;p11"/>
            <p:cNvSpPr/>
            <p:nvPr/>
          </p:nvSpPr>
          <p:spPr>
            <a:xfrm>
              <a:off x="4471114" y="4666876"/>
              <a:ext cx="201771" cy="202435"/>
            </a:xfrm>
            <a:custGeom>
              <a:rect b="b" l="l" r="r" t="t"/>
              <a:pathLst>
                <a:path extrusionOk="0" h="269017" w="269028">
                  <a:moveTo>
                    <a:pt x="227837" y="93323"/>
                  </a:moveTo>
                  <a:lnTo>
                    <a:pt x="175704" y="93323"/>
                  </a:lnTo>
                  <a:lnTo>
                    <a:pt x="175704" y="41190"/>
                  </a:lnTo>
                  <a:cubicBezTo>
                    <a:pt x="175704" y="18436"/>
                    <a:pt x="157257" y="0"/>
                    <a:pt x="134514" y="0"/>
                  </a:cubicBezTo>
                  <a:cubicBezTo>
                    <a:pt x="111770" y="0"/>
                    <a:pt x="93323" y="18436"/>
                    <a:pt x="93323" y="41190"/>
                  </a:cubicBezTo>
                  <a:lnTo>
                    <a:pt x="93323" y="93323"/>
                  </a:lnTo>
                  <a:lnTo>
                    <a:pt x="41190" y="93323"/>
                  </a:lnTo>
                  <a:cubicBezTo>
                    <a:pt x="18446" y="93323"/>
                    <a:pt x="0" y="111759"/>
                    <a:pt x="0" y="134514"/>
                  </a:cubicBezTo>
                  <a:cubicBezTo>
                    <a:pt x="0" y="157268"/>
                    <a:pt x="18446" y="175704"/>
                    <a:pt x="41190" y="175704"/>
                  </a:cubicBezTo>
                  <a:lnTo>
                    <a:pt x="93323" y="175704"/>
                  </a:lnTo>
                  <a:lnTo>
                    <a:pt x="93323" y="227827"/>
                  </a:lnTo>
                  <a:cubicBezTo>
                    <a:pt x="93323" y="250581"/>
                    <a:pt x="111770" y="269017"/>
                    <a:pt x="134514" y="269017"/>
                  </a:cubicBezTo>
                  <a:cubicBezTo>
                    <a:pt x="157257" y="269017"/>
                    <a:pt x="175704" y="250581"/>
                    <a:pt x="175704" y="227827"/>
                  </a:cubicBezTo>
                  <a:lnTo>
                    <a:pt x="175704" y="175704"/>
                  </a:lnTo>
                  <a:lnTo>
                    <a:pt x="227837" y="175704"/>
                  </a:lnTo>
                  <a:cubicBezTo>
                    <a:pt x="250581" y="175704"/>
                    <a:pt x="269028" y="157268"/>
                    <a:pt x="269028" y="134514"/>
                  </a:cubicBezTo>
                  <a:cubicBezTo>
                    <a:pt x="269028" y="111759"/>
                    <a:pt x="250581" y="93323"/>
                    <a:pt x="227837" y="9332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34325" lIns="68650" spcFirstLastPara="1" rIns="68650" wrap="square" tIns="343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" name="Google Shape;90;p11"/>
            <p:cNvSpPr/>
            <p:nvPr/>
          </p:nvSpPr>
          <p:spPr>
            <a:xfrm>
              <a:off x="8698780" y="2677538"/>
              <a:ext cx="201771" cy="202435"/>
            </a:xfrm>
            <a:custGeom>
              <a:rect b="b" l="l" r="r" t="t"/>
              <a:pathLst>
                <a:path extrusionOk="0" h="269017" w="269028">
                  <a:moveTo>
                    <a:pt x="227837" y="93323"/>
                  </a:moveTo>
                  <a:lnTo>
                    <a:pt x="175704" y="93323"/>
                  </a:lnTo>
                  <a:lnTo>
                    <a:pt x="175704" y="41190"/>
                  </a:lnTo>
                  <a:cubicBezTo>
                    <a:pt x="175704" y="18436"/>
                    <a:pt x="157257" y="0"/>
                    <a:pt x="134514" y="0"/>
                  </a:cubicBezTo>
                  <a:cubicBezTo>
                    <a:pt x="111770" y="0"/>
                    <a:pt x="93323" y="18436"/>
                    <a:pt x="93323" y="41190"/>
                  </a:cubicBezTo>
                  <a:lnTo>
                    <a:pt x="93323" y="93323"/>
                  </a:lnTo>
                  <a:lnTo>
                    <a:pt x="41190" y="93323"/>
                  </a:lnTo>
                  <a:cubicBezTo>
                    <a:pt x="18446" y="93323"/>
                    <a:pt x="0" y="111759"/>
                    <a:pt x="0" y="134514"/>
                  </a:cubicBezTo>
                  <a:cubicBezTo>
                    <a:pt x="0" y="157268"/>
                    <a:pt x="18446" y="175704"/>
                    <a:pt x="41190" y="175704"/>
                  </a:cubicBezTo>
                  <a:lnTo>
                    <a:pt x="93323" y="175704"/>
                  </a:lnTo>
                  <a:lnTo>
                    <a:pt x="93323" y="227827"/>
                  </a:lnTo>
                  <a:cubicBezTo>
                    <a:pt x="93323" y="250581"/>
                    <a:pt x="111770" y="269017"/>
                    <a:pt x="134514" y="269017"/>
                  </a:cubicBezTo>
                  <a:cubicBezTo>
                    <a:pt x="157257" y="269017"/>
                    <a:pt x="175704" y="250581"/>
                    <a:pt x="175704" y="227827"/>
                  </a:cubicBezTo>
                  <a:lnTo>
                    <a:pt x="175704" y="175704"/>
                  </a:lnTo>
                  <a:lnTo>
                    <a:pt x="227837" y="175704"/>
                  </a:lnTo>
                  <a:cubicBezTo>
                    <a:pt x="250581" y="175704"/>
                    <a:pt x="269028" y="157268"/>
                    <a:pt x="269028" y="134514"/>
                  </a:cubicBezTo>
                  <a:cubicBezTo>
                    <a:pt x="269028" y="111759"/>
                    <a:pt x="250581" y="93323"/>
                    <a:pt x="227837" y="9332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34325" lIns="68650" spcFirstLastPara="1" rIns="68650" wrap="square" tIns="343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" name="Google Shape;91;p11"/>
            <p:cNvSpPr/>
            <p:nvPr/>
          </p:nvSpPr>
          <p:spPr>
            <a:xfrm>
              <a:off x="5072039" y="161852"/>
              <a:ext cx="201771" cy="202435"/>
            </a:xfrm>
            <a:custGeom>
              <a:rect b="b" l="l" r="r" t="t"/>
              <a:pathLst>
                <a:path extrusionOk="0" h="269017" w="269028">
                  <a:moveTo>
                    <a:pt x="227837" y="93323"/>
                  </a:moveTo>
                  <a:lnTo>
                    <a:pt x="175704" y="93323"/>
                  </a:lnTo>
                  <a:lnTo>
                    <a:pt x="175704" y="41190"/>
                  </a:lnTo>
                  <a:cubicBezTo>
                    <a:pt x="175704" y="18436"/>
                    <a:pt x="157257" y="0"/>
                    <a:pt x="134514" y="0"/>
                  </a:cubicBezTo>
                  <a:cubicBezTo>
                    <a:pt x="111770" y="0"/>
                    <a:pt x="93323" y="18436"/>
                    <a:pt x="93323" y="41190"/>
                  </a:cubicBezTo>
                  <a:lnTo>
                    <a:pt x="93323" y="93323"/>
                  </a:lnTo>
                  <a:lnTo>
                    <a:pt x="41190" y="93323"/>
                  </a:lnTo>
                  <a:cubicBezTo>
                    <a:pt x="18446" y="93323"/>
                    <a:pt x="0" y="111759"/>
                    <a:pt x="0" y="134514"/>
                  </a:cubicBezTo>
                  <a:cubicBezTo>
                    <a:pt x="0" y="157268"/>
                    <a:pt x="18446" y="175704"/>
                    <a:pt x="41190" y="175704"/>
                  </a:cubicBezTo>
                  <a:lnTo>
                    <a:pt x="93323" y="175704"/>
                  </a:lnTo>
                  <a:lnTo>
                    <a:pt x="93323" y="227827"/>
                  </a:lnTo>
                  <a:cubicBezTo>
                    <a:pt x="93323" y="250581"/>
                    <a:pt x="111770" y="269017"/>
                    <a:pt x="134514" y="269017"/>
                  </a:cubicBezTo>
                  <a:cubicBezTo>
                    <a:pt x="157257" y="269017"/>
                    <a:pt x="175704" y="250581"/>
                    <a:pt x="175704" y="227827"/>
                  </a:cubicBezTo>
                  <a:lnTo>
                    <a:pt x="175704" y="175704"/>
                  </a:lnTo>
                  <a:lnTo>
                    <a:pt x="227837" y="175704"/>
                  </a:lnTo>
                  <a:cubicBezTo>
                    <a:pt x="250581" y="175704"/>
                    <a:pt x="269028" y="157268"/>
                    <a:pt x="269028" y="134514"/>
                  </a:cubicBezTo>
                  <a:cubicBezTo>
                    <a:pt x="269028" y="111759"/>
                    <a:pt x="250581" y="93323"/>
                    <a:pt x="227837" y="93323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34325" lIns="68650" spcFirstLastPara="1" rIns="68650" wrap="square" tIns="343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92;p11"/>
            <p:cNvSpPr/>
            <p:nvPr/>
          </p:nvSpPr>
          <p:spPr>
            <a:xfrm>
              <a:off x="166240" y="3510968"/>
              <a:ext cx="255659" cy="160927"/>
            </a:xfrm>
            <a:custGeom>
              <a:rect b="b" l="l" r="r" t="t"/>
              <a:pathLst>
                <a:path extrusionOk="0" h="213857" w="340878">
                  <a:moveTo>
                    <a:pt x="0" y="147383"/>
                  </a:moveTo>
                  <a:cubicBezTo>
                    <a:pt x="0" y="114702"/>
                    <a:pt x="23706" y="87460"/>
                    <a:pt x="54821" y="81957"/>
                  </a:cubicBezTo>
                  <a:cubicBezTo>
                    <a:pt x="66082" y="34692"/>
                    <a:pt x="108510" y="0"/>
                    <a:pt x="158834" y="0"/>
                  </a:cubicBezTo>
                  <a:cubicBezTo>
                    <a:pt x="193749" y="0"/>
                    <a:pt x="225710" y="16668"/>
                    <a:pt x="245617" y="44428"/>
                  </a:cubicBezTo>
                  <a:cubicBezTo>
                    <a:pt x="249015" y="44005"/>
                    <a:pt x="252423" y="43793"/>
                    <a:pt x="255852" y="43793"/>
                  </a:cubicBezTo>
                  <a:cubicBezTo>
                    <a:pt x="302736" y="43793"/>
                    <a:pt x="340878" y="81946"/>
                    <a:pt x="340878" y="128820"/>
                  </a:cubicBezTo>
                  <a:cubicBezTo>
                    <a:pt x="340878" y="175704"/>
                    <a:pt x="302736" y="213857"/>
                    <a:pt x="255852" y="213857"/>
                  </a:cubicBezTo>
                  <a:lnTo>
                    <a:pt x="66463" y="213857"/>
                  </a:lnTo>
                  <a:cubicBezTo>
                    <a:pt x="29813" y="213857"/>
                    <a:pt x="0" y="184033"/>
                    <a:pt x="0" y="147383"/>
                  </a:cubicBezTo>
                  <a:close/>
                  <a:moveTo>
                    <a:pt x="242188" y="88413"/>
                  </a:moveTo>
                  <a:lnTo>
                    <a:pt x="224800" y="94276"/>
                  </a:lnTo>
                  <a:lnTo>
                    <a:pt x="216534" y="77893"/>
                  </a:lnTo>
                  <a:cubicBezTo>
                    <a:pt x="205464" y="55954"/>
                    <a:pt x="183356" y="42333"/>
                    <a:pt x="158834" y="42333"/>
                  </a:cubicBezTo>
                  <a:cubicBezTo>
                    <a:pt x="124354" y="42333"/>
                    <a:pt x="96011" y="69278"/>
                    <a:pt x="94318" y="103684"/>
                  </a:cubicBezTo>
                  <a:lnTo>
                    <a:pt x="93165" y="127052"/>
                  </a:lnTo>
                  <a:lnTo>
                    <a:pt x="70019" y="123570"/>
                  </a:lnTo>
                  <a:cubicBezTo>
                    <a:pt x="68865" y="123401"/>
                    <a:pt x="67680" y="123264"/>
                    <a:pt x="66463" y="123264"/>
                  </a:cubicBezTo>
                  <a:cubicBezTo>
                    <a:pt x="53160" y="123264"/>
                    <a:pt x="42333" y="134080"/>
                    <a:pt x="42333" y="147383"/>
                  </a:cubicBezTo>
                  <a:cubicBezTo>
                    <a:pt x="42333" y="160697"/>
                    <a:pt x="53160" y="171524"/>
                    <a:pt x="66463" y="171524"/>
                  </a:cubicBezTo>
                  <a:lnTo>
                    <a:pt x="255852" y="171524"/>
                  </a:lnTo>
                  <a:cubicBezTo>
                    <a:pt x="279389" y="171524"/>
                    <a:pt x="298545" y="152368"/>
                    <a:pt x="298545" y="128820"/>
                  </a:cubicBezTo>
                  <a:cubicBezTo>
                    <a:pt x="298545" y="105282"/>
                    <a:pt x="279389" y="86127"/>
                    <a:pt x="255852" y="86127"/>
                  </a:cubicBezTo>
                  <a:cubicBezTo>
                    <a:pt x="251280" y="86127"/>
                    <a:pt x="246686" y="86889"/>
                    <a:pt x="242188" y="88413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34325" lIns="68650" spcFirstLastPara="1" rIns="68650" wrap="square" tIns="343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Google Shape;93;p11"/>
            <p:cNvSpPr/>
            <p:nvPr/>
          </p:nvSpPr>
          <p:spPr>
            <a:xfrm>
              <a:off x="7490195" y="4599413"/>
              <a:ext cx="294370" cy="185297"/>
            </a:xfrm>
            <a:custGeom>
              <a:rect b="b" l="l" r="r" t="t"/>
              <a:pathLst>
                <a:path extrusionOk="0" h="246242" w="392493">
                  <a:moveTo>
                    <a:pt x="0" y="169714"/>
                  </a:moveTo>
                  <a:cubicBezTo>
                    <a:pt x="0" y="132079"/>
                    <a:pt x="27294" y="100710"/>
                    <a:pt x="63129" y="94371"/>
                  </a:cubicBezTo>
                  <a:cubicBezTo>
                    <a:pt x="76094" y="39952"/>
                    <a:pt x="124936" y="0"/>
                    <a:pt x="182890" y="0"/>
                  </a:cubicBezTo>
                  <a:cubicBezTo>
                    <a:pt x="223086" y="0"/>
                    <a:pt x="259884" y="19198"/>
                    <a:pt x="282807" y="51159"/>
                  </a:cubicBezTo>
                  <a:cubicBezTo>
                    <a:pt x="286723" y="50672"/>
                    <a:pt x="290650" y="50440"/>
                    <a:pt x="294587" y="50440"/>
                  </a:cubicBezTo>
                  <a:cubicBezTo>
                    <a:pt x="348572" y="50440"/>
                    <a:pt x="392493" y="94360"/>
                    <a:pt x="392493" y="148335"/>
                  </a:cubicBezTo>
                  <a:cubicBezTo>
                    <a:pt x="392493" y="202321"/>
                    <a:pt x="348572" y="246242"/>
                    <a:pt x="294587" y="246242"/>
                  </a:cubicBezTo>
                  <a:lnTo>
                    <a:pt x="76528" y="246242"/>
                  </a:lnTo>
                  <a:cubicBezTo>
                    <a:pt x="34332" y="246242"/>
                    <a:pt x="0" y="211910"/>
                    <a:pt x="0" y="169714"/>
                  </a:cubicBezTo>
                  <a:close/>
                  <a:moveTo>
                    <a:pt x="278860" y="101811"/>
                  </a:moveTo>
                  <a:lnTo>
                    <a:pt x="258847" y="108553"/>
                  </a:lnTo>
                  <a:lnTo>
                    <a:pt x="249322" y="89693"/>
                  </a:lnTo>
                  <a:cubicBezTo>
                    <a:pt x="236579" y="64431"/>
                    <a:pt x="211126" y="48746"/>
                    <a:pt x="182890" y="48746"/>
                  </a:cubicBezTo>
                  <a:cubicBezTo>
                    <a:pt x="143181" y="48746"/>
                    <a:pt x="110553" y="79777"/>
                    <a:pt x="108595" y="119401"/>
                  </a:cubicBezTo>
                  <a:lnTo>
                    <a:pt x="107283" y="146303"/>
                  </a:lnTo>
                  <a:lnTo>
                    <a:pt x="80623" y="142292"/>
                  </a:lnTo>
                  <a:cubicBezTo>
                    <a:pt x="79290" y="142091"/>
                    <a:pt x="77925" y="141943"/>
                    <a:pt x="76528" y="141943"/>
                  </a:cubicBezTo>
                  <a:cubicBezTo>
                    <a:pt x="61213" y="141943"/>
                    <a:pt x="48746" y="154400"/>
                    <a:pt x="48746" y="169714"/>
                  </a:cubicBezTo>
                  <a:cubicBezTo>
                    <a:pt x="48746" y="185038"/>
                    <a:pt x="61213" y="197506"/>
                    <a:pt x="76528" y="197506"/>
                  </a:cubicBezTo>
                  <a:lnTo>
                    <a:pt x="294587" y="197506"/>
                  </a:lnTo>
                  <a:cubicBezTo>
                    <a:pt x="321690" y="197506"/>
                    <a:pt x="343746" y="175450"/>
                    <a:pt x="343746" y="148335"/>
                  </a:cubicBezTo>
                  <a:cubicBezTo>
                    <a:pt x="343746" y="121232"/>
                    <a:pt x="321690" y="99176"/>
                    <a:pt x="294587" y="99176"/>
                  </a:cubicBezTo>
                  <a:cubicBezTo>
                    <a:pt x="289337" y="99176"/>
                    <a:pt x="284046" y="100054"/>
                    <a:pt x="278860" y="10181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34325" lIns="68650" spcFirstLastPara="1" rIns="68650" wrap="square" tIns="343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Google Shape;94;p11"/>
            <p:cNvSpPr/>
            <p:nvPr/>
          </p:nvSpPr>
          <p:spPr>
            <a:xfrm>
              <a:off x="8331855" y="446851"/>
              <a:ext cx="294362" cy="185297"/>
            </a:xfrm>
            <a:custGeom>
              <a:rect b="b" l="l" r="r" t="t"/>
              <a:pathLst>
                <a:path extrusionOk="0" h="246242" w="392482">
                  <a:moveTo>
                    <a:pt x="0" y="169714"/>
                  </a:moveTo>
                  <a:cubicBezTo>
                    <a:pt x="0" y="132079"/>
                    <a:pt x="27294" y="100710"/>
                    <a:pt x="63129" y="94371"/>
                  </a:cubicBezTo>
                  <a:cubicBezTo>
                    <a:pt x="76094" y="39952"/>
                    <a:pt x="124936" y="0"/>
                    <a:pt x="182879" y="0"/>
                  </a:cubicBezTo>
                  <a:cubicBezTo>
                    <a:pt x="223086" y="0"/>
                    <a:pt x="259884" y="19198"/>
                    <a:pt x="282807" y="51159"/>
                  </a:cubicBezTo>
                  <a:cubicBezTo>
                    <a:pt x="286723" y="50672"/>
                    <a:pt x="290639" y="50440"/>
                    <a:pt x="294587" y="50440"/>
                  </a:cubicBezTo>
                  <a:cubicBezTo>
                    <a:pt x="348572" y="50440"/>
                    <a:pt x="392482" y="94360"/>
                    <a:pt x="392482" y="148335"/>
                  </a:cubicBezTo>
                  <a:cubicBezTo>
                    <a:pt x="392482" y="202321"/>
                    <a:pt x="348572" y="246242"/>
                    <a:pt x="294587" y="246242"/>
                  </a:cubicBezTo>
                  <a:lnTo>
                    <a:pt x="76528" y="246242"/>
                  </a:lnTo>
                  <a:cubicBezTo>
                    <a:pt x="34332" y="246242"/>
                    <a:pt x="0" y="211910"/>
                    <a:pt x="0" y="169714"/>
                  </a:cubicBezTo>
                  <a:close/>
                  <a:moveTo>
                    <a:pt x="278860" y="101811"/>
                  </a:moveTo>
                  <a:lnTo>
                    <a:pt x="258836" y="108553"/>
                  </a:lnTo>
                  <a:lnTo>
                    <a:pt x="249322" y="89693"/>
                  </a:lnTo>
                  <a:cubicBezTo>
                    <a:pt x="236579" y="64431"/>
                    <a:pt x="211126" y="48746"/>
                    <a:pt x="182879" y="48746"/>
                  </a:cubicBezTo>
                  <a:cubicBezTo>
                    <a:pt x="143181" y="48746"/>
                    <a:pt x="110542" y="79777"/>
                    <a:pt x="108595" y="119401"/>
                  </a:cubicBezTo>
                  <a:lnTo>
                    <a:pt x="107272" y="146303"/>
                  </a:lnTo>
                  <a:lnTo>
                    <a:pt x="80623" y="142292"/>
                  </a:lnTo>
                  <a:cubicBezTo>
                    <a:pt x="79290" y="142091"/>
                    <a:pt x="77925" y="141943"/>
                    <a:pt x="76528" y="141943"/>
                  </a:cubicBezTo>
                  <a:cubicBezTo>
                    <a:pt x="61213" y="141943"/>
                    <a:pt x="48746" y="154400"/>
                    <a:pt x="48746" y="169714"/>
                  </a:cubicBezTo>
                  <a:cubicBezTo>
                    <a:pt x="48746" y="185038"/>
                    <a:pt x="61213" y="197506"/>
                    <a:pt x="76528" y="197506"/>
                  </a:cubicBezTo>
                  <a:lnTo>
                    <a:pt x="294587" y="197506"/>
                  </a:lnTo>
                  <a:cubicBezTo>
                    <a:pt x="321690" y="197506"/>
                    <a:pt x="343746" y="175450"/>
                    <a:pt x="343746" y="148335"/>
                  </a:cubicBezTo>
                  <a:cubicBezTo>
                    <a:pt x="343746" y="121232"/>
                    <a:pt x="321690" y="99176"/>
                    <a:pt x="294587" y="99176"/>
                  </a:cubicBezTo>
                  <a:cubicBezTo>
                    <a:pt x="289327" y="99176"/>
                    <a:pt x="284035" y="100054"/>
                    <a:pt x="278860" y="10181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34325" lIns="68650" spcFirstLastPara="1" rIns="68650" wrap="square" tIns="343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" name="Google Shape;95;p11"/>
            <p:cNvSpPr/>
            <p:nvPr/>
          </p:nvSpPr>
          <p:spPr>
            <a:xfrm>
              <a:off x="2071820" y="214662"/>
              <a:ext cx="438244" cy="275871"/>
            </a:xfrm>
            <a:custGeom>
              <a:rect b="b" l="l" r="r" t="t"/>
              <a:pathLst>
                <a:path extrusionOk="0" h="366606" w="584326">
                  <a:moveTo>
                    <a:pt x="0" y="220842"/>
                  </a:moveTo>
                  <a:cubicBezTo>
                    <a:pt x="0" y="140483"/>
                    <a:pt x="65404" y="75088"/>
                    <a:pt x="145764" y="75088"/>
                  </a:cubicBezTo>
                  <a:cubicBezTo>
                    <a:pt x="151627" y="75088"/>
                    <a:pt x="157469" y="75437"/>
                    <a:pt x="163300" y="76168"/>
                  </a:cubicBezTo>
                  <a:cubicBezTo>
                    <a:pt x="197410" y="28596"/>
                    <a:pt x="252190" y="0"/>
                    <a:pt x="312049" y="0"/>
                  </a:cubicBezTo>
                  <a:cubicBezTo>
                    <a:pt x="398335" y="0"/>
                    <a:pt x="471042" y="59478"/>
                    <a:pt x="490336" y="140493"/>
                  </a:cubicBezTo>
                  <a:cubicBezTo>
                    <a:pt x="543686" y="149955"/>
                    <a:pt x="584326" y="196659"/>
                    <a:pt x="584326" y="252666"/>
                  </a:cubicBezTo>
                  <a:cubicBezTo>
                    <a:pt x="584326" y="315489"/>
                    <a:pt x="533209" y="366606"/>
                    <a:pt x="470386" y="366606"/>
                  </a:cubicBezTo>
                  <a:lnTo>
                    <a:pt x="145764" y="366606"/>
                  </a:lnTo>
                  <a:cubicBezTo>
                    <a:pt x="65404" y="366606"/>
                    <a:pt x="0" y="301212"/>
                    <a:pt x="0" y="220842"/>
                  </a:cubicBezTo>
                  <a:close/>
                  <a:moveTo>
                    <a:pt x="464311" y="211846"/>
                  </a:moveTo>
                  <a:lnTo>
                    <a:pt x="424624" y="217826"/>
                  </a:lnTo>
                  <a:lnTo>
                    <a:pt x="422645" y="177757"/>
                  </a:lnTo>
                  <a:cubicBezTo>
                    <a:pt x="419756" y="118776"/>
                    <a:pt x="371178" y="72569"/>
                    <a:pt x="312049" y="72569"/>
                  </a:cubicBezTo>
                  <a:cubicBezTo>
                    <a:pt x="270012" y="72569"/>
                    <a:pt x="232113" y="95916"/>
                    <a:pt x="213158" y="133519"/>
                  </a:cubicBezTo>
                  <a:lnTo>
                    <a:pt x="198987" y="161596"/>
                  </a:lnTo>
                  <a:lnTo>
                    <a:pt x="169185" y="151574"/>
                  </a:lnTo>
                  <a:cubicBezTo>
                    <a:pt x="161459" y="148970"/>
                    <a:pt x="153574" y="147658"/>
                    <a:pt x="145764" y="147658"/>
                  </a:cubicBezTo>
                  <a:cubicBezTo>
                    <a:pt x="105399" y="147658"/>
                    <a:pt x="72569" y="180488"/>
                    <a:pt x="72569" y="220842"/>
                  </a:cubicBezTo>
                  <a:cubicBezTo>
                    <a:pt x="72569" y="261207"/>
                    <a:pt x="105399" y="294036"/>
                    <a:pt x="145764" y="294036"/>
                  </a:cubicBezTo>
                  <a:lnTo>
                    <a:pt x="470386" y="294036"/>
                  </a:lnTo>
                  <a:cubicBezTo>
                    <a:pt x="493204" y="294036"/>
                    <a:pt x="511757" y="275484"/>
                    <a:pt x="511757" y="252666"/>
                  </a:cubicBezTo>
                  <a:cubicBezTo>
                    <a:pt x="511757" y="229859"/>
                    <a:pt x="493204" y="211317"/>
                    <a:pt x="470386" y="211317"/>
                  </a:cubicBezTo>
                  <a:cubicBezTo>
                    <a:pt x="468312" y="211317"/>
                    <a:pt x="466291" y="211539"/>
                    <a:pt x="464311" y="211846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34325" lIns="68650" spcFirstLastPara="1" rIns="68650" wrap="square" tIns="343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96" name="Google Shape;96;p11"/>
          <p:cNvSpPr txBox="1"/>
          <p:nvPr>
            <p:ph idx="2" type="title"/>
          </p:nvPr>
        </p:nvSpPr>
        <p:spPr>
          <a:xfrm>
            <a:off x="1211175" y="1446850"/>
            <a:ext cx="3464400" cy="134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6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noFill/>
      </p:bgPr>
    </p:bg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CUSTOM_1">
    <p:bg>
      <p:bgPr>
        <a:solidFill>
          <a:schemeClr val="dk1"/>
        </a:solidFill>
      </p:bgPr>
    </p:bg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CUSTOM_1_1">
    <p:bg>
      <p:bgPr>
        <a:solidFill>
          <a:schemeClr val="accent2"/>
        </a:solidFill>
      </p:bgPr>
    </p:bg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3">
  <p:cSld name="CUSTOM_1_1_1">
    <p:bg>
      <p:bgPr>
        <a:solidFill>
          <a:schemeClr val="accent2"/>
        </a:solidFill>
      </p:bgPr>
    </p:bg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5"/>
          <p:cNvSpPr/>
          <p:nvPr/>
        </p:nvSpPr>
        <p:spPr>
          <a:xfrm rot="10800000">
            <a:off x="12" y="3535354"/>
            <a:ext cx="3191539" cy="3850994"/>
          </a:xfrm>
          <a:custGeom>
            <a:rect b="b" l="l" r="r" t="t"/>
            <a:pathLst>
              <a:path extrusionOk="0" h="3291448" w="2727811">
                <a:moveTo>
                  <a:pt x="29157" y="0"/>
                </a:moveTo>
                <a:cubicBezTo>
                  <a:pt x="29157" y="0"/>
                  <a:pt x="0" y="765820"/>
                  <a:pt x="839290" y="702119"/>
                </a:cubicBezTo>
                <a:cubicBezTo>
                  <a:pt x="1678590" y="638418"/>
                  <a:pt x="1987856" y="1591987"/>
                  <a:pt x="1781672" y="2081667"/>
                </a:cubicBezTo>
                <a:cubicBezTo>
                  <a:pt x="1575498" y="2571337"/>
                  <a:pt x="1947195" y="3291448"/>
                  <a:pt x="2727811" y="3176238"/>
                </a:cubicBezTo>
                <a:lnTo>
                  <a:pt x="2727811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34325" lIns="68650" spcFirstLastPara="1" rIns="68650" wrap="square" tIns="343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2" name="Google Shape;102;p15"/>
          <p:cNvSpPr txBox="1"/>
          <p:nvPr>
            <p:ph type="title"/>
          </p:nvPr>
        </p:nvSpPr>
        <p:spPr>
          <a:xfrm>
            <a:off x="311700" y="727475"/>
            <a:ext cx="8520600" cy="6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6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03" name="Google Shape;103;p15"/>
          <p:cNvSpPr/>
          <p:nvPr/>
        </p:nvSpPr>
        <p:spPr>
          <a:xfrm>
            <a:off x="6427303" y="-34596"/>
            <a:ext cx="2789187" cy="3365506"/>
          </a:xfrm>
          <a:custGeom>
            <a:rect b="b" l="l" r="r" t="t"/>
            <a:pathLst>
              <a:path extrusionOk="0" h="3291448" w="2727811">
                <a:moveTo>
                  <a:pt x="29157" y="0"/>
                </a:moveTo>
                <a:cubicBezTo>
                  <a:pt x="29157" y="0"/>
                  <a:pt x="0" y="765820"/>
                  <a:pt x="839290" y="702119"/>
                </a:cubicBezTo>
                <a:cubicBezTo>
                  <a:pt x="1678590" y="638418"/>
                  <a:pt x="1987856" y="1591987"/>
                  <a:pt x="1781672" y="2081667"/>
                </a:cubicBezTo>
                <a:cubicBezTo>
                  <a:pt x="1575498" y="2571337"/>
                  <a:pt x="1947195" y="3291448"/>
                  <a:pt x="2727811" y="3176238"/>
                </a:cubicBezTo>
                <a:lnTo>
                  <a:pt x="2727811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34325" lIns="68650" spcFirstLastPara="1" rIns="68650" wrap="square" tIns="343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4" name="Google Shape;104;p15"/>
          <p:cNvSpPr/>
          <p:nvPr/>
        </p:nvSpPr>
        <p:spPr>
          <a:xfrm>
            <a:off x="8267983" y="3330896"/>
            <a:ext cx="204461" cy="204453"/>
          </a:xfrm>
          <a:custGeom>
            <a:rect b="b" l="l" r="r" t="t"/>
            <a:pathLst>
              <a:path extrusionOk="0" h="269017" w="269028">
                <a:moveTo>
                  <a:pt x="41190" y="93323"/>
                </a:moveTo>
                <a:lnTo>
                  <a:pt x="93323" y="93323"/>
                </a:lnTo>
                <a:lnTo>
                  <a:pt x="93323" y="41190"/>
                </a:lnTo>
                <a:cubicBezTo>
                  <a:pt x="93323" y="18436"/>
                  <a:pt x="111770" y="0"/>
                  <a:pt x="134514" y="0"/>
                </a:cubicBezTo>
                <a:cubicBezTo>
                  <a:pt x="157257" y="0"/>
                  <a:pt x="175704" y="18436"/>
                  <a:pt x="175704" y="41190"/>
                </a:cubicBezTo>
                <a:lnTo>
                  <a:pt x="175704" y="93323"/>
                </a:lnTo>
                <a:lnTo>
                  <a:pt x="227837" y="93323"/>
                </a:lnTo>
                <a:cubicBezTo>
                  <a:pt x="250581" y="93323"/>
                  <a:pt x="269028" y="111759"/>
                  <a:pt x="269028" y="134514"/>
                </a:cubicBezTo>
                <a:cubicBezTo>
                  <a:pt x="269028" y="157268"/>
                  <a:pt x="250581" y="175704"/>
                  <a:pt x="227837" y="175704"/>
                </a:cubicBezTo>
                <a:lnTo>
                  <a:pt x="175704" y="175704"/>
                </a:lnTo>
                <a:lnTo>
                  <a:pt x="175704" y="227827"/>
                </a:lnTo>
                <a:cubicBezTo>
                  <a:pt x="175704" y="250581"/>
                  <a:pt x="157257" y="269017"/>
                  <a:pt x="134514" y="269017"/>
                </a:cubicBezTo>
                <a:cubicBezTo>
                  <a:pt x="111770" y="269017"/>
                  <a:pt x="93323" y="250581"/>
                  <a:pt x="93323" y="227827"/>
                </a:cubicBezTo>
                <a:lnTo>
                  <a:pt x="93323" y="175704"/>
                </a:lnTo>
                <a:lnTo>
                  <a:pt x="41190" y="175704"/>
                </a:lnTo>
                <a:cubicBezTo>
                  <a:pt x="18446" y="175704"/>
                  <a:pt x="0" y="157268"/>
                  <a:pt x="0" y="134514"/>
                </a:cubicBezTo>
                <a:cubicBezTo>
                  <a:pt x="0" y="111759"/>
                  <a:pt x="18446" y="93323"/>
                  <a:pt x="41190" y="93323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34325" lIns="68650" spcFirstLastPara="1" rIns="68650" wrap="square" tIns="343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5" name="Google Shape;105;p15"/>
          <p:cNvSpPr/>
          <p:nvPr/>
        </p:nvSpPr>
        <p:spPr>
          <a:xfrm>
            <a:off x="377524" y="409801"/>
            <a:ext cx="204461" cy="204453"/>
          </a:xfrm>
          <a:custGeom>
            <a:rect b="b" l="l" r="r" t="t"/>
            <a:pathLst>
              <a:path extrusionOk="0" h="269017" w="269028">
                <a:moveTo>
                  <a:pt x="41190" y="93323"/>
                </a:moveTo>
                <a:lnTo>
                  <a:pt x="93323" y="93323"/>
                </a:lnTo>
                <a:lnTo>
                  <a:pt x="93323" y="41190"/>
                </a:lnTo>
                <a:cubicBezTo>
                  <a:pt x="93323" y="18436"/>
                  <a:pt x="111770" y="0"/>
                  <a:pt x="134514" y="0"/>
                </a:cubicBezTo>
                <a:cubicBezTo>
                  <a:pt x="157257" y="0"/>
                  <a:pt x="175704" y="18436"/>
                  <a:pt x="175704" y="41190"/>
                </a:cubicBezTo>
                <a:lnTo>
                  <a:pt x="175704" y="93323"/>
                </a:lnTo>
                <a:lnTo>
                  <a:pt x="227837" y="93323"/>
                </a:lnTo>
                <a:cubicBezTo>
                  <a:pt x="250581" y="93323"/>
                  <a:pt x="269028" y="111759"/>
                  <a:pt x="269028" y="134514"/>
                </a:cubicBezTo>
                <a:cubicBezTo>
                  <a:pt x="269028" y="157268"/>
                  <a:pt x="250581" y="175704"/>
                  <a:pt x="227837" y="175704"/>
                </a:cubicBezTo>
                <a:lnTo>
                  <a:pt x="175704" y="175704"/>
                </a:lnTo>
                <a:lnTo>
                  <a:pt x="175704" y="227827"/>
                </a:lnTo>
                <a:cubicBezTo>
                  <a:pt x="175704" y="250581"/>
                  <a:pt x="157257" y="269017"/>
                  <a:pt x="134514" y="269017"/>
                </a:cubicBezTo>
                <a:cubicBezTo>
                  <a:pt x="111770" y="269017"/>
                  <a:pt x="93323" y="250581"/>
                  <a:pt x="93323" y="227827"/>
                </a:cubicBezTo>
                <a:lnTo>
                  <a:pt x="93323" y="175704"/>
                </a:lnTo>
                <a:lnTo>
                  <a:pt x="41190" y="175704"/>
                </a:lnTo>
                <a:cubicBezTo>
                  <a:pt x="18457" y="175704"/>
                  <a:pt x="0" y="157268"/>
                  <a:pt x="0" y="134514"/>
                </a:cubicBezTo>
                <a:cubicBezTo>
                  <a:pt x="0" y="111759"/>
                  <a:pt x="18457" y="93323"/>
                  <a:pt x="41190" y="93323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34325" lIns="68650" spcFirstLastPara="1" rIns="68650" wrap="square" tIns="343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6" name="Google Shape;106;p15"/>
          <p:cNvSpPr/>
          <p:nvPr/>
        </p:nvSpPr>
        <p:spPr>
          <a:xfrm>
            <a:off x="8341519" y="368442"/>
            <a:ext cx="259059" cy="162531"/>
          </a:xfrm>
          <a:custGeom>
            <a:rect b="b" l="l" r="r" t="t"/>
            <a:pathLst>
              <a:path extrusionOk="0" h="213857" w="340867">
                <a:moveTo>
                  <a:pt x="255841" y="213857"/>
                </a:moveTo>
                <a:lnTo>
                  <a:pt x="66463" y="213857"/>
                </a:lnTo>
                <a:cubicBezTo>
                  <a:pt x="29813" y="213857"/>
                  <a:pt x="0" y="184033"/>
                  <a:pt x="0" y="147383"/>
                </a:cubicBezTo>
                <a:cubicBezTo>
                  <a:pt x="0" y="114712"/>
                  <a:pt x="23706" y="87471"/>
                  <a:pt x="54821" y="81957"/>
                </a:cubicBezTo>
                <a:cubicBezTo>
                  <a:pt x="66082" y="34692"/>
                  <a:pt x="108500" y="0"/>
                  <a:pt x="158834" y="0"/>
                </a:cubicBezTo>
                <a:cubicBezTo>
                  <a:pt x="193749" y="0"/>
                  <a:pt x="225710" y="16679"/>
                  <a:pt x="245607" y="44428"/>
                </a:cubicBezTo>
                <a:cubicBezTo>
                  <a:pt x="249004" y="44005"/>
                  <a:pt x="252412" y="43793"/>
                  <a:pt x="255841" y="43793"/>
                </a:cubicBezTo>
                <a:cubicBezTo>
                  <a:pt x="302715" y="43793"/>
                  <a:pt x="340867" y="81946"/>
                  <a:pt x="340867" y="128820"/>
                </a:cubicBezTo>
                <a:cubicBezTo>
                  <a:pt x="340867" y="175704"/>
                  <a:pt x="302715" y="213857"/>
                  <a:pt x="255841" y="213857"/>
                </a:cubicBezTo>
                <a:close/>
                <a:moveTo>
                  <a:pt x="66463" y="123264"/>
                </a:moveTo>
                <a:cubicBezTo>
                  <a:pt x="53149" y="123264"/>
                  <a:pt x="42333" y="134080"/>
                  <a:pt x="42333" y="147383"/>
                </a:cubicBezTo>
                <a:cubicBezTo>
                  <a:pt x="42333" y="160697"/>
                  <a:pt x="53149" y="171524"/>
                  <a:pt x="66463" y="171524"/>
                </a:cubicBezTo>
                <a:lnTo>
                  <a:pt x="255841" y="171524"/>
                </a:lnTo>
                <a:cubicBezTo>
                  <a:pt x="279378" y="171524"/>
                  <a:pt x="298534" y="152368"/>
                  <a:pt x="298534" y="128820"/>
                </a:cubicBezTo>
                <a:cubicBezTo>
                  <a:pt x="298534" y="105282"/>
                  <a:pt x="279378" y="86127"/>
                  <a:pt x="255841" y="86127"/>
                </a:cubicBezTo>
                <a:cubicBezTo>
                  <a:pt x="251280" y="86127"/>
                  <a:pt x="246676" y="86889"/>
                  <a:pt x="242178" y="88413"/>
                </a:cubicBezTo>
                <a:lnTo>
                  <a:pt x="224789" y="94265"/>
                </a:lnTo>
                <a:lnTo>
                  <a:pt x="216524" y="77882"/>
                </a:lnTo>
                <a:cubicBezTo>
                  <a:pt x="205464" y="55954"/>
                  <a:pt x="183356" y="42333"/>
                  <a:pt x="158834" y="42333"/>
                </a:cubicBezTo>
                <a:cubicBezTo>
                  <a:pt x="124343" y="42333"/>
                  <a:pt x="96001" y="69278"/>
                  <a:pt x="94318" y="103684"/>
                </a:cubicBezTo>
                <a:lnTo>
                  <a:pt x="93154" y="127063"/>
                </a:lnTo>
                <a:lnTo>
                  <a:pt x="70008" y="123570"/>
                </a:lnTo>
                <a:cubicBezTo>
                  <a:pt x="68855" y="123401"/>
                  <a:pt x="67669" y="123264"/>
                  <a:pt x="66463" y="123264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34325" lIns="68650" spcFirstLastPara="1" rIns="68650" wrap="square" tIns="343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7" name="Google Shape;107;p15"/>
          <p:cNvSpPr/>
          <p:nvPr/>
        </p:nvSpPr>
        <p:spPr>
          <a:xfrm>
            <a:off x="1609553" y="325151"/>
            <a:ext cx="259059" cy="162531"/>
          </a:xfrm>
          <a:custGeom>
            <a:rect b="b" l="l" r="r" t="t"/>
            <a:pathLst>
              <a:path extrusionOk="0" h="213857" w="340867">
                <a:moveTo>
                  <a:pt x="255841" y="213857"/>
                </a:moveTo>
                <a:lnTo>
                  <a:pt x="66463" y="213857"/>
                </a:lnTo>
                <a:cubicBezTo>
                  <a:pt x="29813" y="213857"/>
                  <a:pt x="0" y="184033"/>
                  <a:pt x="0" y="147383"/>
                </a:cubicBezTo>
                <a:cubicBezTo>
                  <a:pt x="0" y="114712"/>
                  <a:pt x="23706" y="87471"/>
                  <a:pt x="54821" y="81957"/>
                </a:cubicBezTo>
                <a:cubicBezTo>
                  <a:pt x="66082" y="34692"/>
                  <a:pt x="108500" y="0"/>
                  <a:pt x="158834" y="0"/>
                </a:cubicBezTo>
                <a:cubicBezTo>
                  <a:pt x="193749" y="0"/>
                  <a:pt x="225710" y="16679"/>
                  <a:pt x="245607" y="44428"/>
                </a:cubicBezTo>
                <a:cubicBezTo>
                  <a:pt x="249004" y="44005"/>
                  <a:pt x="252412" y="43793"/>
                  <a:pt x="255841" y="43793"/>
                </a:cubicBezTo>
                <a:cubicBezTo>
                  <a:pt x="302715" y="43793"/>
                  <a:pt x="340867" y="81946"/>
                  <a:pt x="340867" y="128820"/>
                </a:cubicBezTo>
                <a:cubicBezTo>
                  <a:pt x="340867" y="175704"/>
                  <a:pt x="302715" y="213857"/>
                  <a:pt x="255841" y="213857"/>
                </a:cubicBezTo>
                <a:close/>
                <a:moveTo>
                  <a:pt x="66463" y="123264"/>
                </a:moveTo>
                <a:cubicBezTo>
                  <a:pt x="53149" y="123264"/>
                  <a:pt x="42333" y="134080"/>
                  <a:pt x="42333" y="147383"/>
                </a:cubicBezTo>
                <a:cubicBezTo>
                  <a:pt x="42333" y="160697"/>
                  <a:pt x="53149" y="171524"/>
                  <a:pt x="66463" y="171524"/>
                </a:cubicBezTo>
                <a:lnTo>
                  <a:pt x="255841" y="171524"/>
                </a:lnTo>
                <a:cubicBezTo>
                  <a:pt x="279378" y="171524"/>
                  <a:pt x="298534" y="152368"/>
                  <a:pt x="298534" y="128820"/>
                </a:cubicBezTo>
                <a:cubicBezTo>
                  <a:pt x="298534" y="105282"/>
                  <a:pt x="279378" y="86127"/>
                  <a:pt x="255841" y="86127"/>
                </a:cubicBezTo>
                <a:cubicBezTo>
                  <a:pt x="251280" y="86127"/>
                  <a:pt x="246676" y="86889"/>
                  <a:pt x="242178" y="88413"/>
                </a:cubicBezTo>
                <a:lnTo>
                  <a:pt x="224789" y="94265"/>
                </a:lnTo>
                <a:lnTo>
                  <a:pt x="216524" y="77882"/>
                </a:lnTo>
                <a:cubicBezTo>
                  <a:pt x="205464" y="55954"/>
                  <a:pt x="183356" y="42333"/>
                  <a:pt x="158834" y="42333"/>
                </a:cubicBezTo>
                <a:cubicBezTo>
                  <a:pt x="124343" y="42333"/>
                  <a:pt x="96001" y="69278"/>
                  <a:pt x="94318" y="103684"/>
                </a:cubicBezTo>
                <a:lnTo>
                  <a:pt x="93154" y="127063"/>
                </a:lnTo>
                <a:lnTo>
                  <a:pt x="70008" y="123570"/>
                </a:lnTo>
                <a:cubicBezTo>
                  <a:pt x="68855" y="123401"/>
                  <a:pt x="67669" y="123264"/>
                  <a:pt x="66463" y="123264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34325" lIns="68650" spcFirstLastPara="1" rIns="68650" wrap="square" tIns="343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8" name="Google Shape;108;p15"/>
          <p:cNvSpPr/>
          <p:nvPr/>
        </p:nvSpPr>
        <p:spPr>
          <a:xfrm>
            <a:off x="7943062" y="4603354"/>
            <a:ext cx="259059" cy="162531"/>
          </a:xfrm>
          <a:custGeom>
            <a:rect b="b" l="l" r="r" t="t"/>
            <a:pathLst>
              <a:path extrusionOk="0" h="213857" w="340867">
                <a:moveTo>
                  <a:pt x="255841" y="213857"/>
                </a:moveTo>
                <a:lnTo>
                  <a:pt x="66463" y="213857"/>
                </a:lnTo>
                <a:cubicBezTo>
                  <a:pt x="29813" y="213857"/>
                  <a:pt x="0" y="184033"/>
                  <a:pt x="0" y="147383"/>
                </a:cubicBezTo>
                <a:cubicBezTo>
                  <a:pt x="0" y="114712"/>
                  <a:pt x="23706" y="87471"/>
                  <a:pt x="54821" y="81957"/>
                </a:cubicBezTo>
                <a:cubicBezTo>
                  <a:pt x="66082" y="34692"/>
                  <a:pt x="108500" y="0"/>
                  <a:pt x="158834" y="0"/>
                </a:cubicBezTo>
                <a:cubicBezTo>
                  <a:pt x="193749" y="0"/>
                  <a:pt x="225710" y="16679"/>
                  <a:pt x="245607" y="44428"/>
                </a:cubicBezTo>
                <a:cubicBezTo>
                  <a:pt x="249004" y="44005"/>
                  <a:pt x="252412" y="43793"/>
                  <a:pt x="255841" y="43793"/>
                </a:cubicBezTo>
                <a:cubicBezTo>
                  <a:pt x="302715" y="43793"/>
                  <a:pt x="340867" y="81946"/>
                  <a:pt x="340867" y="128820"/>
                </a:cubicBezTo>
                <a:cubicBezTo>
                  <a:pt x="340867" y="175704"/>
                  <a:pt x="302715" y="213857"/>
                  <a:pt x="255841" y="213857"/>
                </a:cubicBezTo>
                <a:close/>
                <a:moveTo>
                  <a:pt x="66463" y="123264"/>
                </a:moveTo>
                <a:cubicBezTo>
                  <a:pt x="53149" y="123264"/>
                  <a:pt x="42333" y="134080"/>
                  <a:pt x="42333" y="147383"/>
                </a:cubicBezTo>
                <a:cubicBezTo>
                  <a:pt x="42333" y="160697"/>
                  <a:pt x="53149" y="171524"/>
                  <a:pt x="66463" y="171524"/>
                </a:cubicBezTo>
                <a:lnTo>
                  <a:pt x="255841" y="171524"/>
                </a:lnTo>
                <a:cubicBezTo>
                  <a:pt x="279378" y="171524"/>
                  <a:pt x="298534" y="152368"/>
                  <a:pt x="298534" y="128820"/>
                </a:cubicBezTo>
                <a:cubicBezTo>
                  <a:pt x="298534" y="105282"/>
                  <a:pt x="279378" y="86127"/>
                  <a:pt x="255841" y="86127"/>
                </a:cubicBezTo>
                <a:cubicBezTo>
                  <a:pt x="251280" y="86127"/>
                  <a:pt x="246676" y="86889"/>
                  <a:pt x="242178" y="88413"/>
                </a:cubicBezTo>
                <a:lnTo>
                  <a:pt x="224789" y="94265"/>
                </a:lnTo>
                <a:lnTo>
                  <a:pt x="216524" y="77882"/>
                </a:lnTo>
                <a:cubicBezTo>
                  <a:pt x="205464" y="55954"/>
                  <a:pt x="183356" y="42333"/>
                  <a:pt x="158834" y="42333"/>
                </a:cubicBezTo>
                <a:cubicBezTo>
                  <a:pt x="124343" y="42333"/>
                  <a:pt x="96001" y="69278"/>
                  <a:pt x="94318" y="103684"/>
                </a:cubicBezTo>
                <a:lnTo>
                  <a:pt x="93154" y="127063"/>
                </a:lnTo>
                <a:lnTo>
                  <a:pt x="70008" y="123570"/>
                </a:lnTo>
                <a:cubicBezTo>
                  <a:pt x="68855" y="123401"/>
                  <a:pt x="67669" y="123264"/>
                  <a:pt x="66463" y="123264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34325" lIns="68650" spcFirstLastPara="1" rIns="68650" wrap="square" tIns="343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9" name="Google Shape;109;p15"/>
          <p:cNvSpPr/>
          <p:nvPr/>
        </p:nvSpPr>
        <p:spPr>
          <a:xfrm>
            <a:off x="6138183" y="4663221"/>
            <a:ext cx="204461" cy="204453"/>
          </a:xfrm>
          <a:custGeom>
            <a:rect b="b" l="l" r="r" t="t"/>
            <a:pathLst>
              <a:path extrusionOk="0" h="269017" w="269028">
                <a:moveTo>
                  <a:pt x="41190" y="93323"/>
                </a:moveTo>
                <a:lnTo>
                  <a:pt x="93323" y="93323"/>
                </a:lnTo>
                <a:lnTo>
                  <a:pt x="93323" y="41190"/>
                </a:lnTo>
                <a:cubicBezTo>
                  <a:pt x="93323" y="18436"/>
                  <a:pt x="111770" y="0"/>
                  <a:pt x="134514" y="0"/>
                </a:cubicBezTo>
                <a:cubicBezTo>
                  <a:pt x="157257" y="0"/>
                  <a:pt x="175704" y="18436"/>
                  <a:pt x="175704" y="41190"/>
                </a:cubicBezTo>
                <a:lnTo>
                  <a:pt x="175704" y="93323"/>
                </a:lnTo>
                <a:lnTo>
                  <a:pt x="227837" y="93323"/>
                </a:lnTo>
                <a:cubicBezTo>
                  <a:pt x="250581" y="93323"/>
                  <a:pt x="269028" y="111759"/>
                  <a:pt x="269028" y="134514"/>
                </a:cubicBezTo>
                <a:cubicBezTo>
                  <a:pt x="269028" y="157268"/>
                  <a:pt x="250581" y="175704"/>
                  <a:pt x="227837" y="175704"/>
                </a:cubicBezTo>
                <a:lnTo>
                  <a:pt x="175704" y="175704"/>
                </a:lnTo>
                <a:lnTo>
                  <a:pt x="175704" y="227827"/>
                </a:lnTo>
                <a:cubicBezTo>
                  <a:pt x="175704" y="250581"/>
                  <a:pt x="157257" y="269017"/>
                  <a:pt x="134514" y="269017"/>
                </a:cubicBezTo>
                <a:cubicBezTo>
                  <a:pt x="111770" y="269017"/>
                  <a:pt x="93323" y="250581"/>
                  <a:pt x="93323" y="227827"/>
                </a:cubicBezTo>
                <a:lnTo>
                  <a:pt x="93323" y="175704"/>
                </a:lnTo>
                <a:lnTo>
                  <a:pt x="41190" y="175704"/>
                </a:lnTo>
                <a:cubicBezTo>
                  <a:pt x="18446" y="175704"/>
                  <a:pt x="0" y="157268"/>
                  <a:pt x="0" y="134514"/>
                </a:cubicBezTo>
                <a:cubicBezTo>
                  <a:pt x="0" y="111759"/>
                  <a:pt x="18446" y="93323"/>
                  <a:pt x="41190" y="93323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34325" lIns="68650" spcFirstLastPara="1" rIns="68650" wrap="square" tIns="343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0" name="Google Shape;110;p15"/>
          <p:cNvSpPr/>
          <p:nvPr/>
        </p:nvSpPr>
        <p:spPr>
          <a:xfrm>
            <a:off x="4312974" y="4603367"/>
            <a:ext cx="259059" cy="162531"/>
          </a:xfrm>
          <a:custGeom>
            <a:rect b="b" l="l" r="r" t="t"/>
            <a:pathLst>
              <a:path extrusionOk="0" h="213857" w="340867">
                <a:moveTo>
                  <a:pt x="255841" y="213857"/>
                </a:moveTo>
                <a:lnTo>
                  <a:pt x="66463" y="213857"/>
                </a:lnTo>
                <a:cubicBezTo>
                  <a:pt x="29813" y="213857"/>
                  <a:pt x="0" y="184033"/>
                  <a:pt x="0" y="147383"/>
                </a:cubicBezTo>
                <a:cubicBezTo>
                  <a:pt x="0" y="114712"/>
                  <a:pt x="23706" y="87471"/>
                  <a:pt x="54821" y="81957"/>
                </a:cubicBezTo>
                <a:cubicBezTo>
                  <a:pt x="66082" y="34692"/>
                  <a:pt x="108500" y="0"/>
                  <a:pt x="158834" y="0"/>
                </a:cubicBezTo>
                <a:cubicBezTo>
                  <a:pt x="193749" y="0"/>
                  <a:pt x="225710" y="16679"/>
                  <a:pt x="245607" y="44428"/>
                </a:cubicBezTo>
                <a:cubicBezTo>
                  <a:pt x="249004" y="44005"/>
                  <a:pt x="252412" y="43793"/>
                  <a:pt x="255841" y="43793"/>
                </a:cubicBezTo>
                <a:cubicBezTo>
                  <a:pt x="302715" y="43793"/>
                  <a:pt x="340867" y="81946"/>
                  <a:pt x="340867" y="128820"/>
                </a:cubicBezTo>
                <a:cubicBezTo>
                  <a:pt x="340867" y="175704"/>
                  <a:pt x="302715" y="213857"/>
                  <a:pt x="255841" y="213857"/>
                </a:cubicBezTo>
                <a:close/>
                <a:moveTo>
                  <a:pt x="66463" y="123264"/>
                </a:moveTo>
                <a:cubicBezTo>
                  <a:pt x="53149" y="123264"/>
                  <a:pt x="42333" y="134080"/>
                  <a:pt x="42333" y="147383"/>
                </a:cubicBezTo>
                <a:cubicBezTo>
                  <a:pt x="42333" y="160697"/>
                  <a:pt x="53149" y="171524"/>
                  <a:pt x="66463" y="171524"/>
                </a:cubicBezTo>
                <a:lnTo>
                  <a:pt x="255841" y="171524"/>
                </a:lnTo>
                <a:cubicBezTo>
                  <a:pt x="279378" y="171524"/>
                  <a:pt x="298534" y="152368"/>
                  <a:pt x="298534" y="128820"/>
                </a:cubicBezTo>
                <a:cubicBezTo>
                  <a:pt x="298534" y="105282"/>
                  <a:pt x="279378" y="86127"/>
                  <a:pt x="255841" y="86127"/>
                </a:cubicBezTo>
                <a:cubicBezTo>
                  <a:pt x="251280" y="86127"/>
                  <a:pt x="246676" y="86889"/>
                  <a:pt x="242178" y="88413"/>
                </a:cubicBezTo>
                <a:lnTo>
                  <a:pt x="224789" y="94265"/>
                </a:lnTo>
                <a:lnTo>
                  <a:pt x="216524" y="77882"/>
                </a:lnTo>
                <a:cubicBezTo>
                  <a:pt x="205464" y="55954"/>
                  <a:pt x="183356" y="42333"/>
                  <a:pt x="158834" y="42333"/>
                </a:cubicBezTo>
                <a:cubicBezTo>
                  <a:pt x="124343" y="42333"/>
                  <a:pt x="96001" y="69278"/>
                  <a:pt x="94318" y="103684"/>
                </a:cubicBezTo>
                <a:lnTo>
                  <a:pt x="93154" y="127063"/>
                </a:lnTo>
                <a:lnTo>
                  <a:pt x="70008" y="123570"/>
                </a:lnTo>
                <a:cubicBezTo>
                  <a:pt x="68855" y="123401"/>
                  <a:pt x="67669" y="123264"/>
                  <a:pt x="66463" y="123264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34325" lIns="68650" spcFirstLastPara="1" rIns="68650" wrap="square" tIns="343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1" name="Google Shape;111;p15"/>
          <p:cNvSpPr/>
          <p:nvPr/>
        </p:nvSpPr>
        <p:spPr>
          <a:xfrm>
            <a:off x="350228" y="1558014"/>
            <a:ext cx="259059" cy="162531"/>
          </a:xfrm>
          <a:custGeom>
            <a:rect b="b" l="l" r="r" t="t"/>
            <a:pathLst>
              <a:path extrusionOk="0" h="213857" w="340867">
                <a:moveTo>
                  <a:pt x="255841" y="213857"/>
                </a:moveTo>
                <a:lnTo>
                  <a:pt x="66463" y="213857"/>
                </a:lnTo>
                <a:cubicBezTo>
                  <a:pt x="29813" y="213857"/>
                  <a:pt x="0" y="184033"/>
                  <a:pt x="0" y="147383"/>
                </a:cubicBezTo>
                <a:cubicBezTo>
                  <a:pt x="0" y="114712"/>
                  <a:pt x="23706" y="87471"/>
                  <a:pt x="54821" y="81957"/>
                </a:cubicBezTo>
                <a:cubicBezTo>
                  <a:pt x="66082" y="34692"/>
                  <a:pt x="108500" y="0"/>
                  <a:pt x="158834" y="0"/>
                </a:cubicBezTo>
                <a:cubicBezTo>
                  <a:pt x="193749" y="0"/>
                  <a:pt x="225710" y="16679"/>
                  <a:pt x="245607" y="44428"/>
                </a:cubicBezTo>
                <a:cubicBezTo>
                  <a:pt x="249004" y="44005"/>
                  <a:pt x="252412" y="43793"/>
                  <a:pt x="255841" y="43793"/>
                </a:cubicBezTo>
                <a:cubicBezTo>
                  <a:pt x="302715" y="43793"/>
                  <a:pt x="340867" y="81946"/>
                  <a:pt x="340867" y="128820"/>
                </a:cubicBezTo>
                <a:cubicBezTo>
                  <a:pt x="340867" y="175704"/>
                  <a:pt x="302715" y="213857"/>
                  <a:pt x="255841" y="213857"/>
                </a:cubicBezTo>
                <a:close/>
                <a:moveTo>
                  <a:pt x="66463" y="123264"/>
                </a:moveTo>
                <a:cubicBezTo>
                  <a:pt x="53149" y="123264"/>
                  <a:pt x="42333" y="134080"/>
                  <a:pt x="42333" y="147383"/>
                </a:cubicBezTo>
                <a:cubicBezTo>
                  <a:pt x="42333" y="160697"/>
                  <a:pt x="53149" y="171524"/>
                  <a:pt x="66463" y="171524"/>
                </a:cubicBezTo>
                <a:lnTo>
                  <a:pt x="255841" y="171524"/>
                </a:lnTo>
                <a:cubicBezTo>
                  <a:pt x="279378" y="171524"/>
                  <a:pt x="298534" y="152368"/>
                  <a:pt x="298534" y="128820"/>
                </a:cubicBezTo>
                <a:cubicBezTo>
                  <a:pt x="298534" y="105282"/>
                  <a:pt x="279378" y="86127"/>
                  <a:pt x="255841" y="86127"/>
                </a:cubicBezTo>
                <a:cubicBezTo>
                  <a:pt x="251280" y="86127"/>
                  <a:pt x="246676" y="86889"/>
                  <a:pt x="242178" y="88413"/>
                </a:cubicBezTo>
                <a:lnTo>
                  <a:pt x="224789" y="94265"/>
                </a:lnTo>
                <a:lnTo>
                  <a:pt x="216524" y="77882"/>
                </a:lnTo>
                <a:cubicBezTo>
                  <a:pt x="205464" y="55954"/>
                  <a:pt x="183356" y="42333"/>
                  <a:pt x="158834" y="42333"/>
                </a:cubicBezTo>
                <a:cubicBezTo>
                  <a:pt x="124343" y="42333"/>
                  <a:pt x="96001" y="69278"/>
                  <a:pt x="94318" y="103684"/>
                </a:cubicBezTo>
                <a:lnTo>
                  <a:pt x="93154" y="127063"/>
                </a:lnTo>
                <a:lnTo>
                  <a:pt x="70008" y="123570"/>
                </a:lnTo>
                <a:cubicBezTo>
                  <a:pt x="68855" y="123401"/>
                  <a:pt x="67669" y="123264"/>
                  <a:pt x="66463" y="123264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34325" lIns="68650" spcFirstLastPara="1" rIns="68650" wrap="square" tIns="343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2" name="Google Shape;112;p15"/>
          <p:cNvSpPr/>
          <p:nvPr/>
        </p:nvSpPr>
        <p:spPr>
          <a:xfrm>
            <a:off x="8644571" y="2081396"/>
            <a:ext cx="204461" cy="204453"/>
          </a:xfrm>
          <a:custGeom>
            <a:rect b="b" l="l" r="r" t="t"/>
            <a:pathLst>
              <a:path extrusionOk="0" h="269017" w="269028">
                <a:moveTo>
                  <a:pt x="41190" y="93323"/>
                </a:moveTo>
                <a:lnTo>
                  <a:pt x="93323" y="93323"/>
                </a:lnTo>
                <a:lnTo>
                  <a:pt x="93323" y="41190"/>
                </a:lnTo>
                <a:cubicBezTo>
                  <a:pt x="93323" y="18436"/>
                  <a:pt x="111770" y="0"/>
                  <a:pt x="134514" y="0"/>
                </a:cubicBezTo>
                <a:cubicBezTo>
                  <a:pt x="157257" y="0"/>
                  <a:pt x="175704" y="18436"/>
                  <a:pt x="175704" y="41190"/>
                </a:cubicBezTo>
                <a:lnTo>
                  <a:pt x="175704" y="93323"/>
                </a:lnTo>
                <a:lnTo>
                  <a:pt x="227837" y="93323"/>
                </a:lnTo>
                <a:cubicBezTo>
                  <a:pt x="250581" y="93323"/>
                  <a:pt x="269028" y="111759"/>
                  <a:pt x="269028" y="134514"/>
                </a:cubicBezTo>
                <a:cubicBezTo>
                  <a:pt x="269028" y="157268"/>
                  <a:pt x="250581" y="175704"/>
                  <a:pt x="227837" y="175704"/>
                </a:cubicBezTo>
                <a:lnTo>
                  <a:pt x="175704" y="175704"/>
                </a:lnTo>
                <a:lnTo>
                  <a:pt x="175704" y="227827"/>
                </a:lnTo>
                <a:cubicBezTo>
                  <a:pt x="175704" y="250581"/>
                  <a:pt x="157257" y="269017"/>
                  <a:pt x="134514" y="269017"/>
                </a:cubicBezTo>
                <a:cubicBezTo>
                  <a:pt x="111770" y="269017"/>
                  <a:pt x="93323" y="250581"/>
                  <a:pt x="93323" y="227827"/>
                </a:cubicBezTo>
                <a:lnTo>
                  <a:pt x="93323" y="175704"/>
                </a:lnTo>
                <a:lnTo>
                  <a:pt x="41190" y="175704"/>
                </a:lnTo>
                <a:cubicBezTo>
                  <a:pt x="18446" y="175704"/>
                  <a:pt x="0" y="157268"/>
                  <a:pt x="0" y="134514"/>
                </a:cubicBezTo>
                <a:cubicBezTo>
                  <a:pt x="0" y="111759"/>
                  <a:pt x="18446" y="93323"/>
                  <a:pt x="41190" y="93323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34325" lIns="68650" spcFirstLastPara="1" rIns="68650" wrap="square" tIns="343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3" name="Google Shape;113;p15"/>
          <p:cNvSpPr/>
          <p:nvPr/>
        </p:nvSpPr>
        <p:spPr>
          <a:xfrm>
            <a:off x="311696" y="3084771"/>
            <a:ext cx="204461" cy="204453"/>
          </a:xfrm>
          <a:custGeom>
            <a:rect b="b" l="l" r="r" t="t"/>
            <a:pathLst>
              <a:path extrusionOk="0" h="269017" w="269028">
                <a:moveTo>
                  <a:pt x="41190" y="93323"/>
                </a:moveTo>
                <a:lnTo>
                  <a:pt x="93323" y="93323"/>
                </a:lnTo>
                <a:lnTo>
                  <a:pt x="93323" y="41190"/>
                </a:lnTo>
                <a:cubicBezTo>
                  <a:pt x="93323" y="18436"/>
                  <a:pt x="111770" y="0"/>
                  <a:pt x="134514" y="0"/>
                </a:cubicBezTo>
                <a:cubicBezTo>
                  <a:pt x="157257" y="0"/>
                  <a:pt x="175704" y="18436"/>
                  <a:pt x="175704" y="41190"/>
                </a:cubicBezTo>
                <a:lnTo>
                  <a:pt x="175704" y="93323"/>
                </a:lnTo>
                <a:lnTo>
                  <a:pt x="227837" y="93323"/>
                </a:lnTo>
                <a:cubicBezTo>
                  <a:pt x="250581" y="93323"/>
                  <a:pt x="269028" y="111759"/>
                  <a:pt x="269028" y="134514"/>
                </a:cubicBezTo>
                <a:cubicBezTo>
                  <a:pt x="269028" y="157268"/>
                  <a:pt x="250581" y="175704"/>
                  <a:pt x="227837" y="175704"/>
                </a:cubicBezTo>
                <a:lnTo>
                  <a:pt x="175704" y="175704"/>
                </a:lnTo>
                <a:lnTo>
                  <a:pt x="175704" y="227827"/>
                </a:lnTo>
                <a:cubicBezTo>
                  <a:pt x="175704" y="250581"/>
                  <a:pt x="157257" y="269017"/>
                  <a:pt x="134514" y="269017"/>
                </a:cubicBezTo>
                <a:cubicBezTo>
                  <a:pt x="111770" y="269017"/>
                  <a:pt x="93323" y="250581"/>
                  <a:pt x="93323" y="227827"/>
                </a:cubicBezTo>
                <a:lnTo>
                  <a:pt x="93323" y="175704"/>
                </a:lnTo>
                <a:lnTo>
                  <a:pt x="41190" y="175704"/>
                </a:lnTo>
                <a:cubicBezTo>
                  <a:pt x="18446" y="175704"/>
                  <a:pt x="0" y="157268"/>
                  <a:pt x="0" y="134514"/>
                </a:cubicBezTo>
                <a:cubicBezTo>
                  <a:pt x="0" y="111759"/>
                  <a:pt x="18446" y="93323"/>
                  <a:pt x="41190" y="93323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34325" lIns="68650" spcFirstLastPara="1" rIns="68650" wrap="square" tIns="343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4" name="Google Shape;114;p15"/>
          <p:cNvSpPr/>
          <p:nvPr/>
        </p:nvSpPr>
        <p:spPr>
          <a:xfrm>
            <a:off x="2308996" y="4663221"/>
            <a:ext cx="204461" cy="204453"/>
          </a:xfrm>
          <a:custGeom>
            <a:rect b="b" l="l" r="r" t="t"/>
            <a:pathLst>
              <a:path extrusionOk="0" h="269017" w="269028">
                <a:moveTo>
                  <a:pt x="41190" y="93323"/>
                </a:moveTo>
                <a:lnTo>
                  <a:pt x="93323" y="93323"/>
                </a:lnTo>
                <a:lnTo>
                  <a:pt x="93323" y="41190"/>
                </a:lnTo>
                <a:cubicBezTo>
                  <a:pt x="93323" y="18436"/>
                  <a:pt x="111770" y="0"/>
                  <a:pt x="134514" y="0"/>
                </a:cubicBezTo>
                <a:cubicBezTo>
                  <a:pt x="157257" y="0"/>
                  <a:pt x="175704" y="18436"/>
                  <a:pt x="175704" y="41190"/>
                </a:cubicBezTo>
                <a:lnTo>
                  <a:pt x="175704" y="93323"/>
                </a:lnTo>
                <a:lnTo>
                  <a:pt x="227837" y="93323"/>
                </a:lnTo>
                <a:cubicBezTo>
                  <a:pt x="250581" y="93323"/>
                  <a:pt x="269028" y="111759"/>
                  <a:pt x="269028" y="134514"/>
                </a:cubicBezTo>
                <a:cubicBezTo>
                  <a:pt x="269028" y="157268"/>
                  <a:pt x="250581" y="175704"/>
                  <a:pt x="227837" y="175704"/>
                </a:cubicBezTo>
                <a:lnTo>
                  <a:pt x="175704" y="175704"/>
                </a:lnTo>
                <a:lnTo>
                  <a:pt x="175704" y="227827"/>
                </a:lnTo>
                <a:cubicBezTo>
                  <a:pt x="175704" y="250581"/>
                  <a:pt x="157257" y="269017"/>
                  <a:pt x="134514" y="269017"/>
                </a:cubicBezTo>
                <a:cubicBezTo>
                  <a:pt x="111770" y="269017"/>
                  <a:pt x="93323" y="250581"/>
                  <a:pt x="93323" y="227827"/>
                </a:cubicBezTo>
                <a:lnTo>
                  <a:pt x="93323" y="175704"/>
                </a:lnTo>
                <a:lnTo>
                  <a:pt x="41190" y="175704"/>
                </a:lnTo>
                <a:cubicBezTo>
                  <a:pt x="18446" y="175704"/>
                  <a:pt x="0" y="157268"/>
                  <a:pt x="0" y="134514"/>
                </a:cubicBezTo>
                <a:cubicBezTo>
                  <a:pt x="0" y="111759"/>
                  <a:pt x="18446" y="93323"/>
                  <a:pt x="41190" y="93323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34325" lIns="68650" spcFirstLastPara="1" rIns="68650" wrap="square" tIns="343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5" name="Google Shape;115;p15"/>
          <p:cNvSpPr/>
          <p:nvPr/>
        </p:nvSpPr>
        <p:spPr>
          <a:xfrm>
            <a:off x="516153" y="4518164"/>
            <a:ext cx="259059" cy="162531"/>
          </a:xfrm>
          <a:custGeom>
            <a:rect b="b" l="l" r="r" t="t"/>
            <a:pathLst>
              <a:path extrusionOk="0" h="213857" w="340867">
                <a:moveTo>
                  <a:pt x="255841" y="213857"/>
                </a:moveTo>
                <a:lnTo>
                  <a:pt x="66463" y="213857"/>
                </a:lnTo>
                <a:cubicBezTo>
                  <a:pt x="29813" y="213857"/>
                  <a:pt x="0" y="184033"/>
                  <a:pt x="0" y="147383"/>
                </a:cubicBezTo>
                <a:cubicBezTo>
                  <a:pt x="0" y="114712"/>
                  <a:pt x="23706" y="87471"/>
                  <a:pt x="54821" y="81957"/>
                </a:cubicBezTo>
                <a:cubicBezTo>
                  <a:pt x="66082" y="34692"/>
                  <a:pt x="108500" y="0"/>
                  <a:pt x="158834" y="0"/>
                </a:cubicBezTo>
                <a:cubicBezTo>
                  <a:pt x="193749" y="0"/>
                  <a:pt x="225710" y="16679"/>
                  <a:pt x="245607" y="44428"/>
                </a:cubicBezTo>
                <a:cubicBezTo>
                  <a:pt x="249004" y="44005"/>
                  <a:pt x="252412" y="43793"/>
                  <a:pt x="255841" y="43793"/>
                </a:cubicBezTo>
                <a:cubicBezTo>
                  <a:pt x="302715" y="43793"/>
                  <a:pt x="340867" y="81946"/>
                  <a:pt x="340867" y="128820"/>
                </a:cubicBezTo>
                <a:cubicBezTo>
                  <a:pt x="340867" y="175704"/>
                  <a:pt x="302715" y="213857"/>
                  <a:pt x="255841" y="213857"/>
                </a:cubicBezTo>
                <a:close/>
                <a:moveTo>
                  <a:pt x="66463" y="123264"/>
                </a:moveTo>
                <a:cubicBezTo>
                  <a:pt x="53149" y="123264"/>
                  <a:pt x="42333" y="134080"/>
                  <a:pt x="42333" y="147383"/>
                </a:cubicBezTo>
                <a:cubicBezTo>
                  <a:pt x="42333" y="160697"/>
                  <a:pt x="53149" y="171524"/>
                  <a:pt x="66463" y="171524"/>
                </a:cubicBezTo>
                <a:lnTo>
                  <a:pt x="255841" y="171524"/>
                </a:lnTo>
                <a:cubicBezTo>
                  <a:pt x="279378" y="171524"/>
                  <a:pt x="298534" y="152368"/>
                  <a:pt x="298534" y="128820"/>
                </a:cubicBezTo>
                <a:cubicBezTo>
                  <a:pt x="298534" y="105282"/>
                  <a:pt x="279378" y="86127"/>
                  <a:pt x="255841" y="86127"/>
                </a:cubicBezTo>
                <a:cubicBezTo>
                  <a:pt x="251280" y="86127"/>
                  <a:pt x="246676" y="86889"/>
                  <a:pt x="242178" y="88413"/>
                </a:cubicBezTo>
                <a:lnTo>
                  <a:pt x="224789" y="94265"/>
                </a:lnTo>
                <a:lnTo>
                  <a:pt x="216524" y="77882"/>
                </a:lnTo>
                <a:cubicBezTo>
                  <a:pt x="205464" y="55954"/>
                  <a:pt x="183356" y="42333"/>
                  <a:pt x="158834" y="42333"/>
                </a:cubicBezTo>
                <a:cubicBezTo>
                  <a:pt x="124343" y="42333"/>
                  <a:pt x="96001" y="69278"/>
                  <a:pt x="94318" y="103684"/>
                </a:cubicBezTo>
                <a:lnTo>
                  <a:pt x="93154" y="127063"/>
                </a:lnTo>
                <a:lnTo>
                  <a:pt x="70008" y="123570"/>
                </a:lnTo>
                <a:cubicBezTo>
                  <a:pt x="68855" y="123401"/>
                  <a:pt x="67669" y="123264"/>
                  <a:pt x="66463" y="123264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34325" lIns="68650" spcFirstLastPara="1" rIns="68650" wrap="square" tIns="343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0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Font typeface="Poppins"/>
              <a:buNone/>
              <a:defRPr b="1" i="0" sz="2800" u="none" cap="none" strike="noStrike">
                <a:solidFill>
                  <a:schemeClr val="accent2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Font typeface="Poppins"/>
              <a:buNone/>
              <a:defRPr b="1" i="0" sz="2800" u="none" cap="none" strike="noStrike">
                <a:solidFill>
                  <a:schemeClr val="accent2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Font typeface="Poppins"/>
              <a:buNone/>
              <a:defRPr b="1" i="0" sz="2800" u="none" cap="none" strike="noStrike">
                <a:solidFill>
                  <a:schemeClr val="accent2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Font typeface="Poppins"/>
              <a:buNone/>
              <a:defRPr b="1" i="0" sz="2800" u="none" cap="none" strike="noStrike">
                <a:solidFill>
                  <a:schemeClr val="accent2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Font typeface="Poppins"/>
              <a:buNone/>
              <a:defRPr b="1" i="0" sz="2800" u="none" cap="none" strike="noStrike">
                <a:solidFill>
                  <a:schemeClr val="accent2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Font typeface="Poppins"/>
              <a:buNone/>
              <a:defRPr b="1" i="0" sz="2800" u="none" cap="none" strike="noStrike">
                <a:solidFill>
                  <a:schemeClr val="accent2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Font typeface="Poppins"/>
              <a:buNone/>
              <a:defRPr b="1" i="0" sz="2800" u="none" cap="none" strike="noStrike">
                <a:solidFill>
                  <a:schemeClr val="accent2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Font typeface="Poppins"/>
              <a:buNone/>
              <a:defRPr b="1" i="0" sz="2800" u="none" cap="none" strike="noStrike">
                <a:solidFill>
                  <a:schemeClr val="accent2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Font typeface="Poppins"/>
              <a:buNone/>
              <a:defRPr b="1" i="0" sz="2800" u="none" cap="none" strike="noStrike">
                <a:solidFill>
                  <a:schemeClr val="accent2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7" name="Google Shape;7;p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Nunito"/>
              <a:buChar char="●"/>
              <a:defRPr b="0" i="0" sz="1400" u="none" cap="none" strike="noStrike">
                <a:solidFill>
                  <a:schemeClr val="accent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Nunito"/>
              <a:buChar char="○"/>
              <a:defRPr b="0" i="0" sz="1400" u="none" cap="none" strike="noStrike">
                <a:solidFill>
                  <a:schemeClr val="accent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Nunito"/>
              <a:buChar char="■"/>
              <a:defRPr b="0" i="0" sz="1400" u="none" cap="none" strike="noStrike">
                <a:solidFill>
                  <a:schemeClr val="accent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Nunito"/>
              <a:buChar char="●"/>
              <a:defRPr b="0" i="0" sz="1400" u="none" cap="none" strike="noStrike">
                <a:solidFill>
                  <a:schemeClr val="accent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Nunito"/>
              <a:buChar char="○"/>
              <a:defRPr b="0" i="0" sz="1400" u="none" cap="none" strike="noStrike">
                <a:solidFill>
                  <a:schemeClr val="accent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Nunito"/>
              <a:buChar char="■"/>
              <a:defRPr b="0" i="0" sz="1400" u="none" cap="none" strike="noStrike">
                <a:solidFill>
                  <a:schemeClr val="accent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Nunito"/>
              <a:buChar char="●"/>
              <a:defRPr b="0" i="0" sz="1400" u="none" cap="none" strike="noStrike">
                <a:solidFill>
                  <a:schemeClr val="accent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Nunito"/>
              <a:buChar char="○"/>
              <a:defRPr b="0" i="0" sz="1400" u="none" cap="none" strike="noStrike">
                <a:solidFill>
                  <a:schemeClr val="accent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2"/>
              </a:buClr>
              <a:buSzPts val="1400"/>
              <a:buFont typeface="Nunito"/>
              <a:buChar char="■"/>
              <a:defRPr b="0" i="0" sz="1400" u="none" cap="none" strike="noStrike">
                <a:solidFill>
                  <a:schemeClr val="accent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1.png"/><Relationship Id="rId4" Type="http://schemas.openxmlformats.org/officeDocument/2006/relationships/image" Target="../media/image7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.xml"/><Relationship Id="rId3" Type="http://schemas.openxmlformats.org/officeDocument/2006/relationships/hyperlink" Target="https://travelcol.nicepage.io/?version=13c66e4d-6be3-4e47-bf1e-d0d52e465b46&amp;uid=a112f17e-08dd-4556-99cd-ed7565ea4aac" TargetMode="External"/><Relationship Id="rId4" Type="http://schemas.openxmlformats.org/officeDocument/2006/relationships/image" Target="../media/image8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3.png"/><Relationship Id="rId4" Type="http://schemas.openxmlformats.org/officeDocument/2006/relationships/image" Target="../media/image14.png"/><Relationship Id="rId9" Type="http://schemas.openxmlformats.org/officeDocument/2006/relationships/image" Target="../media/image6.png"/><Relationship Id="rId5" Type="http://schemas.openxmlformats.org/officeDocument/2006/relationships/image" Target="../media/image4.png"/><Relationship Id="rId6" Type="http://schemas.openxmlformats.org/officeDocument/2006/relationships/image" Target="../media/image3.png"/><Relationship Id="rId7" Type="http://schemas.openxmlformats.org/officeDocument/2006/relationships/image" Target="../media/image2.png"/><Relationship Id="rId8" Type="http://schemas.openxmlformats.org/officeDocument/2006/relationships/image" Target="../media/image5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0.png"/><Relationship Id="rId4" Type="http://schemas.openxmlformats.org/officeDocument/2006/relationships/image" Target="../media/image12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1"/>
          <p:cNvSpPr txBox="1"/>
          <p:nvPr>
            <p:ph type="ctrTitle"/>
          </p:nvPr>
        </p:nvSpPr>
        <p:spPr>
          <a:xfrm>
            <a:off x="858386" y="25042"/>
            <a:ext cx="3852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lang="es-ES"/>
              <a:t>TravelCol</a:t>
            </a:r>
            <a:endParaRPr/>
          </a:p>
        </p:txBody>
      </p:sp>
      <p:sp>
        <p:nvSpPr>
          <p:cNvPr id="121" name="Google Shape;121;p1"/>
          <p:cNvSpPr txBox="1"/>
          <p:nvPr>
            <p:ph idx="1" type="subTitle"/>
          </p:nvPr>
        </p:nvSpPr>
        <p:spPr>
          <a:xfrm>
            <a:off x="1201013" y="2343063"/>
            <a:ext cx="3804716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s-ES" sz="2400"/>
              <a:t>Jose David Bedoya</a:t>
            </a:r>
            <a:endParaRPr sz="2400"/>
          </a:p>
          <a:p>
            <a:pPr indent="0" lvl="0" marL="25400" rtl="0" algn="l"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s-ES" sz="2400"/>
              <a:t>Juan Estiven Lopez </a:t>
            </a:r>
            <a:endParaRPr/>
          </a:p>
          <a:p>
            <a:pPr indent="0" lvl="0" marL="25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s-ES" sz="2400"/>
              <a:t>Maria Jose machado </a:t>
            </a:r>
            <a:endParaRPr/>
          </a:p>
          <a:p>
            <a:pPr indent="0" lvl="0" marL="25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s-ES" sz="2400"/>
              <a:t>Juan Esteban Roman</a:t>
            </a:r>
            <a:endParaRPr/>
          </a:p>
          <a:p>
            <a:pPr indent="0" lvl="0" marL="254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 sz="2400"/>
          </a:p>
        </p:txBody>
      </p:sp>
      <p:sp>
        <p:nvSpPr>
          <p:cNvPr id="122" name="Google Shape;122;p1"/>
          <p:cNvSpPr/>
          <p:nvPr/>
        </p:nvSpPr>
        <p:spPr>
          <a:xfrm>
            <a:off x="4909702" y="1092729"/>
            <a:ext cx="2863595" cy="2873141"/>
          </a:xfrm>
          <a:custGeom>
            <a:rect b="b" l="l" r="r" t="t"/>
            <a:pathLst>
              <a:path extrusionOk="0" h="3818127" w="3818127">
                <a:moveTo>
                  <a:pt x="3818127" y="1909063"/>
                </a:moveTo>
                <a:cubicBezTo>
                  <a:pt x="3818127" y="2963407"/>
                  <a:pt x="2963407" y="3818127"/>
                  <a:pt x="1909063" y="3818127"/>
                </a:cubicBezTo>
                <a:cubicBezTo>
                  <a:pt x="854720" y="3818127"/>
                  <a:pt x="0" y="2963407"/>
                  <a:pt x="0" y="1909063"/>
                </a:cubicBezTo>
                <a:cubicBezTo>
                  <a:pt x="0" y="854709"/>
                  <a:pt x="854720" y="0"/>
                  <a:pt x="1909063" y="0"/>
                </a:cubicBezTo>
                <a:cubicBezTo>
                  <a:pt x="2963407" y="0"/>
                  <a:pt x="3818127" y="854709"/>
                  <a:pt x="3818127" y="1909063"/>
                </a:cubicBezTo>
                <a:close/>
              </a:path>
            </a:pathLst>
          </a:custGeom>
          <a:solidFill>
            <a:srgbClr val="C2E1DC"/>
          </a:solidFill>
          <a:ln>
            <a:noFill/>
          </a:ln>
        </p:spPr>
        <p:txBody>
          <a:bodyPr anchorCtr="0" anchor="ctr" bIns="34325" lIns="68650" spcFirstLastPara="1" rIns="68650" wrap="square" tIns="343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23" name="Google Shape;123;p1"/>
          <p:cNvGrpSpPr/>
          <p:nvPr/>
        </p:nvGrpSpPr>
        <p:grpSpPr>
          <a:xfrm>
            <a:off x="6869066" y="1092733"/>
            <a:ext cx="1246738" cy="1268452"/>
            <a:chOff x="7962466" y="1694660"/>
            <a:chExt cx="2149548" cy="2186986"/>
          </a:xfrm>
        </p:grpSpPr>
        <p:sp>
          <p:nvSpPr>
            <p:cNvPr id="124" name="Google Shape;124;p1"/>
            <p:cNvSpPr/>
            <p:nvPr/>
          </p:nvSpPr>
          <p:spPr>
            <a:xfrm>
              <a:off x="8034015" y="1791550"/>
              <a:ext cx="2077999" cy="2090096"/>
            </a:xfrm>
            <a:custGeom>
              <a:rect b="b" l="l" r="r" t="t"/>
              <a:pathLst>
                <a:path extrusionOk="0" h="2090096" w="2077999">
                  <a:moveTo>
                    <a:pt x="150533" y="1119962"/>
                  </a:moveTo>
                  <a:cubicBezTo>
                    <a:pt x="264998" y="1274965"/>
                    <a:pt x="379463" y="1429962"/>
                    <a:pt x="493928" y="1584966"/>
                  </a:cubicBezTo>
                  <a:cubicBezTo>
                    <a:pt x="580955" y="1702803"/>
                    <a:pt x="667975" y="1820646"/>
                    <a:pt x="754995" y="1938477"/>
                  </a:cubicBezTo>
                  <a:cubicBezTo>
                    <a:pt x="758570" y="1944039"/>
                    <a:pt x="762495" y="1949577"/>
                    <a:pt x="767245" y="1955069"/>
                  </a:cubicBezTo>
                  <a:cubicBezTo>
                    <a:pt x="774769" y="1965248"/>
                    <a:pt x="782986" y="1973567"/>
                    <a:pt x="791590" y="1980526"/>
                  </a:cubicBezTo>
                  <a:cubicBezTo>
                    <a:pt x="906233" y="2090096"/>
                    <a:pt x="1057313" y="2087695"/>
                    <a:pt x="1186954" y="1991963"/>
                  </a:cubicBezTo>
                  <a:cubicBezTo>
                    <a:pt x="1281353" y="1922259"/>
                    <a:pt x="1375740" y="1852549"/>
                    <a:pt x="1470139" y="1782845"/>
                  </a:cubicBezTo>
                  <a:cubicBezTo>
                    <a:pt x="1549107" y="1724526"/>
                    <a:pt x="1630883" y="1668684"/>
                    <a:pt x="1707629" y="1607458"/>
                  </a:cubicBezTo>
                  <a:cubicBezTo>
                    <a:pt x="1834489" y="1506258"/>
                    <a:pt x="1847208" y="1371155"/>
                    <a:pt x="1786877" y="1244809"/>
                  </a:cubicBezTo>
                  <a:cubicBezTo>
                    <a:pt x="1827942" y="1181207"/>
                    <a:pt x="1869014" y="1117600"/>
                    <a:pt x="1910086" y="1053998"/>
                  </a:cubicBezTo>
                  <a:cubicBezTo>
                    <a:pt x="1964467" y="969765"/>
                    <a:pt x="2077999" y="843521"/>
                    <a:pt x="2075414" y="737825"/>
                  </a:cubicBezTo>
                  <a:cubicBezTo>
                    <a:pt x="2071763" y="588943"/>
                    <a:pt x="1899843" y="520477"/>
                    <a:pt x="1791938" y="450805"/>
                  </a:cubicBezTo>
                  <a:cubicBezTo>
                    <a:pt x="1751507" y="424694"/>
                    <a:pt x="1711178" y="393515"/>
                    <a:pt x="1668049" y="371779"/>
                  </a:cubicBezTo>
                  <a:cubicBezTo>
                    <a:pt x="1665503" y="370497"/>
                    <a:pt x="1662976" y="369569"/>
                    <a:pt x="1660429" y="368414"/>
                  </a:cubicBezTo>
                  <a:cubicBezTo>
                    <a:pt x="1664455" y="336683"/>
                    <a:pt x="1666836" y="305123"/>
                    <a:pt x="1665535" y="274224"/>
                  </a:cubicBezTo>
                  <a:cubicBezTo>
                    <a:pt x="1658270" y="101409"/>
                    <a:pt x="1497031" y="86448"/>
                    <a:pt x="1364945" y="66579"/>
                  </a:cubicBezTo>
                  <a:cubicBezTo>
                    <a:pt x="1260176" y="50819"/>
                    <a:pt x="1105871" y="0"/>
                    <a:pt x="1009923" y="64065"/>
                  </a:cubicBezTo>
                  <a:cubicBezTo>
                    <a:pt x="964933" y="94106"/>
                    <a:pt x="940568" y="140023"/>
                    <a:pt x="925918" y="191325"/>
                  </a:cubicBezTo>
                  <a:cubicBezTo>
                    <a:pt x="862869" y="176123"/>
                    <a:pt x="794797" y="184016"/>
                    <a:pt x="726808" y="224701"/>
                  </a:cubicBezTo>
                  <a:cubicBezTo>
                    <a:pt x="678637" y="253523"/>
                    <a:pt x="634657" y="290436"/>
                    <a:pt x="589597" y="323716"/>
                  </a:cubicBezTo>
                  <a:cubicBezTo>
                    <a:pt x="445452" y="430155"/>
                    <a:pt x="296551" y="532206"/>
                    <a:pt x="156292" y="643699"/>
                  </a:cubicBezTo>
                  <a:cubicBezTo>
                    <a:pt x="40938" y="735380"/>
                    <a:pt x="0" y="887399"/>
                    <a:pt x="77762" y="1018082"/>
                  </a:cubicBezTo>
                  <a:cubicBezTo>
                    <a:pt x="99059" y="1053877"/>
                    <a:pt x="125825" y="1086516"/>
                    <a:pt x="150533" y="1119962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" name="Google Shape;125;p1"/>
            <p:cNvSpPr/>
            <p:nvPr/>
          </p:nvSpPr>
          <p:spPr>
            <a:xfrm>
              <a:off x="7962466" y="1694660"/>
              <a:ext cx="2077999" cy="2090096"/>
            </a:xfrm>
            <a:custGeom>
              <a:rect b="b" l="l" r="r" t="t"/>
              <a:pathLst>
                <a:path extrusionOk="0" h="2090096" w="2077999">
                  <a:moveTo>
                    <a:pt x="150533" y="1119962"/>
                  </a:moveTo>
                  <a:cubicBezTo>
                    <a:pt x="264991" y="1274965"/>
                    <a:pt x="379463" y="1429962"/>
                    <a:pt x="493928" y="1584966"/>
                  </a:cubicBezTo>
                  <a:cubicBezTo>
                    <a:pt x="580948" y="1702809"/>
                    <a:pt x="667975" y="1820640"/>
                    <a:pt x="754995" y="1938483"/>
                  </a:cubicBezTo>
                  <a:cubicBezTo>
                    <a:pt x="758564" y="1944046"/>
                    <a:pt x="762495" y="1949583"/>
                    <a:pt x="767245" y="1955063"/>
                  </a:cubicBezTo>
                  <a:cubicBezTo>
                    <a:pt x="774769" y="1965255"/>
                    <a:pt x="782986" y="1973567"/>
                    <a:pt x="791590" y="1980526"/>
                  </a:cubicBezTo>
                  <a:cubicBezTo>
                    <a:pt x="906233" y="2090096"/>
                    <a:pt x="1057313" y="2087702"/>
                    <a:pt x="1186954" y="1991969"/>
                  </a:cubicBezTo>
                  <a:cubicBezTo>
                    <a:pt x="1281347" y="1922259"/>
                    <a:pt x="1375740" y="1852555"/>
                    <a:pt x="1470139" y="1782838"/>
                  </a:cubicBezTo>
                  <a:cubicBezTo>
                    <a:pt x="1549107" y="1724526"/>
                    <a:pt x="1630883" y="1668691"/>
                    <a:pt x="1707629" y="1607464"/>
                  </a:cubicBezTo>
                  <a:cubicBezTo>
                    <a:pt x="1834489" y="1506258"/>
                    <a:pt x="1847208" y="1371155"/>
                    <a:pt x="1786877" y="1244809"/>
                  </a:cubicBezTo>
                  <a:cubicBezTo>
                    <a:pt x="1827942" y="1181207"/>
                    <a:pt x="1869014" y="1117606"/>
                    <a:pt x="1910079" y="1054004"/>
                  </a:cubicBezTo>
                  <a:cubicBezTo>
                    <a:pt x="1964467" y="969771"/>
                    <a:pt x="2077999" y="843521"/>
                    <a:pt x="2075414" y="737825"/>
                  </a:cubicBezTo>
                  <a:cubicBezTo>
                    <a:pt x="2071763" y="588949"/>
                    <a:pt x="1899843" y="520477"/>
                    <a:pt x="1791938" y="450805"/>
                  </a:cubicBezTo>
                  <a:cubicBezTo>
                    <a:pt x="1751507" y="424694"/>
                    <a:pt x="1711178" y="393522"/>
                    <a:pt x="1668049" y="371779"/>
                  </a:cubicBezTo>
                  <a:cubicBezTo>
                    <a:pt x="1665497" y="370503"/>
                    <a:pt x="1662976" y="369576"/>
                    <a:pt x="1660429" y="368414"/>
                  </a:cubicBezTo>
                  <a:cubicBezTo>
                    <a:pt x="1664449" y="336689"/>
                    <a:pt x="1666830" y="305123"/>
                    <a:pt x="1665535" y="274224"/>
                  </a:cubicBezTo>
                  <a:cubicBezTo>
                    <a:pt x="1658270" y="101409"/>
                    <a:pt x="1497031" y="86448"/>
                    <a:pt x="1364945" y="66579"/>
                  </a:cubicBezTo>
                  <a:cubicBezTo>
                    <a:pt x="1260176" y="50819"/>
                    <a:pt x="1105871" y="0"/>
                    <a:pt x="1009923" y="64065"/>
                  </a:cubicBezTo>
                  <a:cubicBezTo>
                    <a:pt x="964933" y="94106"/>
                    <a:pt x="940568" y="140023"/>
                    <a:pt x="925918" y="191331"/>
                  </a:cubicBezTo>
                  <a:cubicBezTo>
                    <a:pt x="862863" y="176129"/>
                    <a:pt x="794791" y="184016"/>
                    <a:pt x="726808" y="224701"/>
                  </a:cubicBezTo>
                  <a:cubicBezTo>
                    <a:pt x="678637" y="253530"/>
                    <a:pt x="634657" y="290436"/>
                    <a:pt x="589591" y="323716"/>
                  </a:cubicBezTo>
                  <a:cubicBezTo>
                    <a:pt x="445452" y="430155"/>
                    <a:pt x="296551" y="532206"/>
                    <a:pt x="156286" y="643699"/>
                  </a:cubicBezTo>
                  <a:cubicBezTo>
                    <a:pt x="40938" y="735387"/>
                    <a:pt x="0" y="887399"/>
                    <a:pt x="77762" y="1018089"/>
                  </a:cubicBezTo>
                  <a:cubicBezTo>
                    <a:pt x="99059" y="1053877"/>
                    <a:pt x="125825" y="1086516"/>
                    <a:pt x="150533" y="1119962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" name="Google Shape;126;p1"/>
            <p:cNvSpPr/>
            <p:nvPr/>
          </p:nvSpPr>
          <p:spPr>
            <a:xfrm>
              <a:off x="8906416" y="1872875"/>
              <a:ext cx="576433" cy="980408"/>
            </a:xfrm>
            <a:custGeom>
              <a:rect b="b" l="l" r="r" t="t"/>
              <a:pathLst>
                <a:path extrusionOk="0" h="980408" w="576433">
                  <a:moveTo>
                    <a:pt x="575113" y="81070"/>
                  </a:moveTo>
                  <a:lnTo>
                    <a:pt x="442048" y="965638"/>
                  </a:lnTo>
                  <a:cubicBezTo>
                    <a:pt x="440734" y="974388"/>
                    <a:pt x="432581" y="980408"/>
                    <a:pt x="423830" y="979093"/>
                  </a:cubicBezTo>
                  <a:lnTo>
                    <a:pt x="14770" y="917555"/>
                  </a:lnTo>
                  <a:cubicBezTo>
                    <a:pt x="6019" y="916241"/>
                    <a:pt x="0" y="908088"/>
                    <a:pt x="1314" y="899337"/>
                  </a:cubicBezTo>
                  <a:lnTo>
                    <a:pt x="134378" y="14770"/>
                  </a:lnTo>
                  <a:cubicBezTo>
                    <a:pt x="135693" y="6026"/>
                    <a:pt x="143846" y="0"/>
                    <a:pt x="152596" y="1314"/>
                  </a:cubicBezTo>
                  <a:lnTo>
                    <a:pt x="561657" y="62845"/>
                  </a:lnTo>
                  <a:cubicBezTo>
                    <a:pt x="570407" y="64166"/>
                    <a:pt x="576433" y="72326"/>
                    <a:pt x="575113" y="8107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" name="Google Shape;127;p1"/>
            <p:cNvSpPr/>
            <p:nvPr/>
          </p:nvSpPr>
          <p:spPr>
            <a:xfrm>
              <a:off x="8882646" y="1849114"/>
              <a:ext cx="623970" cy="1027938"/>
            </a:xfrm>
            <a:custGeom>
              <a:rect b="b" l="l" r="r" t="t"/>
              <a:pathLst>
                <a:path extrusionOk="0" h="1027938" w="623970">
                  <a:moveTo>
                    <a:pt x="417398" y="1022451"/>
                  </a:moveTo>
                  <a:lnTo>
                    <a:pt x="61639" y="968933"/>
                  </a:lnTo>
                  <a:cubicBezTo>
                    <a:pt x="25184" y="963447"/>
                    <a:pt x="0" y="929347"/>
                    <a:pt x="5480" y="892898"/>
                  </a:cubicBezTo>
                  <a:lnTo>
                    <a:pt x="130530" y="61626"/>
                  </a:lnTo>
                  <a:cubicBezTo>
                    <a:pt x="136010" y="25184"/>
                    <a:pt x="170116" y="0"/>
                    <a:pt x="206565" y="5480"/>
                  </a:cubicBezTo>
                  <a:lnTo>
                    <a:pt x="562330" y="58997"/>
                  </a:lnTo>
                  <a:cubicBezTo>
                    <a:pt x="598785" y="64484"/>
                    <a:pt x="623970" y="98590"/>
                    <a:pt x="618483" y="135032"/>
                  </a:cubicBezTo>
                  <a:lnTo>
                    <a:pt x="493439" y="966304"/>
                  </a:lnTo>
                  <a:cubicBezTo>
                    <a:pt x="487959" y="1002747"/>
                    <a:pt x="453853" y="1027938"/>
                    <a:pt x="417398" y="1022451"/>
                  </a:cubicBezTo>
                  <a:close/>
                  <a:moveTo>
                    <a:pt x="199466" y="52692"/>
                  </a:moveTo>
                  <a:cubicBezTo>
                    <a:pt x="189045" y="51123"/>
                    <a:pt x="179304" y="58318"/>
                    <a:pt x="177736" y="68726"/>
                  </a:cubicBezTo>
                  <a:lnTo>
                    <a:pt x="52692" y="900004"/>
                  </a:lnTo>
                  <a:cubicBezTo>
                    <a:pt x="51123" y="910412"/>
                    <a:pt x="58318" y="920153"/>
                    <a:pt x="68738" y="921721"/>
                  </a:cubicBezTo>
                  <a:lnTo>
                    <a:pt x="424497" y="975239"/>
                  </a:lnTo>
                  <a:cubicBezTo>
                    <a:pt x="434917" y="976807"/>
                    <a:pt x="444658" y="969613"/>
                    <a:pt x="446227" y="959205"/>
                  </a:cubicBezTo>
                  <a:lnTo>
                    <a:pt x="571277" y="127927"/>
                  </a:lnTo>
                  <a:cubicBezTo>
                    <a:pt x="572846" y="117513"/>
                    <a:pt x="565645" y="107778"/>
                    <a:pt x="555224" y="10621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" name="Google Shape;128;p1"/>
            <p:cNvSpPr/>
            <p:nvPr/>
          </p:nvSpPr>
          <p:spPr>
            <a:xfrm>
              <a:off x="9034094" y="1958825"/>
              <a:ext cx="172173" cy="529272"/>
            </a:xfrm>
            <a:custGeom>
              <a:rect b="b" l="l" r="r" t="t"/>
              <a:pathLst>
                <a:path extrusionOk="0" h="529272" w="172173">
                  <a:moveTo>
                    <a:pt x="171297" y="24237"/>
                  </a:moveTo>
                  <a:lnTo>
                    <a:pt x="96805" y="519461"/>
                  </a:lnTo>
                  <a:cubicBezTo>
                    <a:pt x="95929" y="525272"/>
                    <a:pt x="90506" y="529272"/>
                    <a:pt x="84702" y="528402"/>
                  </a:cubicBezTo>
                  <a:lnTo>
                    <a:pt x="9804" y="517137"/>
                  </a:lnTo>
                  <a:cubicBezTo>
                    <a:pt x="4000" y="516261"/>
                    <a:pt x="0" y="510844"/>
                    <a:pt x="876" y="505034"/>
                  </a:cubicBezTo>
                  <a:lnTo>
                    <a:pt x="75374" y="9810"/>
                  </a:lnTo>
                  <a:cubicBezTo>
                    <a:pt x="76244" y="4000"/>
                    <a:pt x="81660" y="0"/>
                    <a:pt x="87471" y="869"/>
                  </a:cubicBezTo>
                  <a:lnTo>
                    <a:pt x="162363" y="12141"/>
                  </a:lnTo>
                  <a:cubicBezTo>
                    <a:pt x="168173" y="13011"/>
                    <a:pt x="172173" y="18427"/>
                    <a:pt x="171297" y="2423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" name="Google Shape;129;p1"/>
            <p:cNvSpPr/>
            <p:nvPr/>
          </p:nvSpPr>
          <p:spPr>
            <a:xfrm>
              <a:off x="9009724" y="1934457"/>
              <a:ext cx="220903" cy="578015"/>
            </a:xfrm>
            <a:custGeom>
              <a:rect b="b" l="l" r="r" t="t"/>
              <a:pathLst>
                <a:path extrusionOk="0" h="578015" w="220903">
                  <a:moveTo>
                    <a:pt x="87833" y="573716"/>
                  </a:moveTo>
                  <a:lnTo>
                    <a:pt x="48323" y="567772"/>
                  </a:lnTo>
                  <a:cubicBezTo>
                    <a:pt x="19754" y="563473"/>
                    <a:pt x="0" y="536733"/>
                    <a:pt x="4298" y="508158"/>
                  </a:cubicBezTo>
                  <a:lnTo>
                    <a:pt x="73469" y="48323"/>
                  </a:lnTo>
                  <a:cubicBezTo>
                    <a:pt x="77768" y="19742"/>
                    <a:pt x="104514" y="0"/>
                    <a:pt x="133083" y="4292"/>
                  </a:cubicBezTo>
                  <a:lnTo>
                    <a:pt x="172599" y="10236"/>
                  </a:lnTo>
                  <a:cubicBezTo>
                    <a:pt x="201167" y="14535"/>
                    <a:pt x="220903" y="41275"/>
                    <a:pt x="216604" y="69850"/>
                  </a:cubicBezTo>
                  <a:lnTo>
                    <a:pt x="147434" y="529685"/>
                  </a:lnTo>
                  <a:cubicBezTo>
                    <a:pt x="143135" y="558266"/>
                    <a:pt x="116401" y="578015"/>
                    <a:pt x="87833" y="573716"/>
                  </a:cubicBezTo>
                  <a:close/>
                  <a:moveTo>
                    <a:pt x="125983" y="51504"/>
                  </a:moveTo>
                  <a:cubicBezTo>
                    <a:pt x="123450" y="51123"/>
                    <a:pt x="121062" y="52876"/>
                    <a:pt x="120681" y="55422"/>
                  </a:cubicBezTo>
                  <a:lnTo>
                    <a:pt x="51504" y="515258"/>
                  </a:lnTo>
                  <a:cubicBezTo>
                    <a:pt x="51123" y="517798"/>
                    <a:pt x="52889" y="520179"/>
                    <a:pt x="55429" y="520560"/>
                  </a:cubicBezTo>
                  <a:lnTo>
                    <a:pt x="94932" y="526503"/>
                  </a:lnTo>
                  <a:cubicBezTo>
                    <a:pt x="97472" y="526884"/>
                    <a:pt x="99841" y="525125"/>
                    <a:pt x="100222" y="522585"/>
                  </a:cubicBezTo>
                  <a:lnTo>
                    <a:pt x="169398" y="62750"/>
                  </a:lnTo>
                  <a:cubicBezTo>
                    <a:pt x="169773" y="60210"/>
                    <a:pt x="168027" y="57829"/>
                    <a:pt x="165493" y="574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" name="Google Shape;130;p1"/>
            <p:cNvSpPr/>
            <p:nvPr/>
          </p:nvSpPr>
          <p:spPr>
            <a:xfrm>
              <a:off x="9188383" y="2344618"/>
              <a:ext cx="168281" cy="168281"/>
            </a:xfrm>
            <a:custGeom>
              <a:rect b="b" l="l" r="r" t="t"/>
              <a:pathLst>
                <a:path extrusionOk="0" h="168281" w="168281">
                  <a:moveTo>
                    <a:pt x="167424" y="31800"/>
                  </a:moveTo>
                  <a:lnTo>
                    <a:pt x="148335" y="158661"/>
                  </a:lnTo>
                  <a:cubicBezTo>
                    <a:pt x="147478" y="164357"/>
                    <a:pt x="142170" y="168281"/>
                    <a:pt x="136480" y="167424"/>
                  </a:cubicBezTo>
                  <a:lnTo>
                    <a:pt x="9613" y="148342"/>
                  </a:lnTo>
                  <a:cubicBezTo>
                    <a:pt x="3924" y="147485"/>
                    <a:pt x="0" y="142170"/>
                    <a:pt x="857" y="136474"/>
                  </a:cubicBezTo>
                  <a:lnTo>
                    <a:pt x="19939" y="9613"/>
                  </a:lnTo>
                  <a:cubicBezTo>
                    <a:pt x="20796" y="3917"/>
                    <a:pt x="26104" y="0"/>
                    <a:pt x="31807" y="857"/>
                  </a:cubicBezTo>
                  <a:lnTo>
                    <a:pt x="158661" y="19938"/>
                  </a:lnTo>
                  <a:cubicBezTo>
                    <a:pt x="164357" y="20796"/>
                    <a:pt x="168281" y="26111"/>
                    <a:pt x="167424" y="3180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" name="Google Shape;131;p1"/>
            <p:cNvSpPr/>
            <p:nvPr/>
          </p:nvSpPr>
          <p:spPr>
            <a:xfrm>
              <a:off x="9163995" y="2320224"/>
              <a:ext cx="217062" cy="217062"/>
            </a:xfrm>
            <a:custGeom>
              <a:rect b="b" l="l" r="r" t="t"/>
              <a:pathLst>
                <a:path extrusionOk="0" h="217062" w="217062">
                  <a:moveTo>
                    <a:pt x="139966" y="212813"/>
                  </a:moveTo>
                  <a:lnTo>
                    <a:pt x="47796" y="198945"/>
                  </a:lnTo>
                  <a:cubicBezTo>
                    <a:pt x="19532" y="194697"/>
                    <a:pt x="0" y="168243"/>
                    <a:pt x="4254" y="139966"/>
                  </a:cubicBezTo>
                  <a:lnTo>
                    <a:pt x="18116" y="47809"/>
                  </a:lnTo>
                  <a:cubicBezTo>
                    <a:pt x="22371" y="19538"/>
                    <a:pt x="48818" y="0"/>
                    <a:pt x="77082" y="4248"/>
                  </a:cubicBezTo>
                  <a:lnTo>
                    <a:pt x="169259" y="18116"/>
                  </a:lnTo>
                  <a:cubicBezTo>
                    <a:pt x="197516" y="22364"/>
                    <a:pt x="217062" y="48825"/>
                    <a:pt x="212813" y="77095"/>
                  </a:cubicBezTo>
                  <a:lnTo>
                    <a:pt x="198951" y="169259"/>
                  </a:lnTo>
                  <a:cubicBezTo>
                    <a:pt x="194697" y="197529"/>
                    <a:pt x="168236" y="217062"/>
                    <a:pt x="139966" y="212813"/>
                  </a:cubicBezTo>
                  <a:close/>
                  <a:moveTo>
                    <a:pt x="69983" y="51460"/>
                  </a:moveTo>
                  <a:cubicBezTo>
                    <a:pt x="67748" y="51123"/>
                    <a:pt x="65665" y="52673"/>
                    <a:pt x="65328" y="54908"/>
                  </a:cubicBezTo>
                  <a:lnTo>
                    <a:pt x="51466" y="147072"/>
                  </a:lnTo>
                  <a:cubicBezTo>
                    <a:pt x="51123" y="149307"/>
                    <a:pt x="52666" y="151403"/>
                    <a:pt x="54895" y="151739"/>
                  </a:cubicBezTo>
                  <a:lnTo>
                    <a:pt x="147072" y="165601"/>
                  </a:lnTo>
                  <a:cubicBezTo>
                    <a:pt x="149313" y="165938"/>
                    <a:pt x="151403" y="164395"/>
                    <a:pt x="151739" y="162159"/>
                  </a:cubicBezTo>
                  <a:lnTo>
                    <a:pt x="165607" y="69996"/>
                  </a:lnTo>
                  <a:cubicBezTo>
                    <a:pt x="165938" y="67760"/>
                    <a:pt x="164401" y="65665"/>
                    <a:pt x="162159" y="6532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2" name="Google Shape;132;p1"/>
            <p:cNvSpPr/>
            <p:nvPr/>
          </p:nvSpPr>
          <p:spPr>
            <a:xfrm>
              <a:off x="9256880" y="1986735"/>
              <a:ext cx="44430" cy="295338"/>
            </a:xfrm>
            <a:custGeom>
              <a:rect b="b" l="l" r="r" t="t"/>
              <a:pathLst>
                <a:path extrusionOk="0" h="295338" w="44430">
                  <a:moveTo>
                    <a:pt x="0" y="295338"/>
                  </a:moveTo>
                  <a:lnTo>
                    <a:pt x="4443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3" name="Google Shape;133;p1"/>
            <p:cNvSpPr/>
            <p:nvPr/>
          </p:nvSpPr>
          <p:spPr>
            <a:xfrm>
              <a:off x="9233275" y="1983186"/>
              <a:ext cx="91643" cy="302437"/>
            </a:xfrm>
            <a:custGeom>
              <a:rect b="b" l="l" r="r" t="t"/>
              <a:pathLst>
                <a:path extrusionOk="0" h="302437" w="91643">
                  <a:moveTo>
                    <a:pt x="47212" y="302437"/>
                  </a:moveTo>
                  <a:lnTo>
                    <a:pt x="0" y="295338"/>
                  </a:lnTo>
                  <a:lnTo>
                    <a:pt x="44437" y="0"/>
                  </a:lnTo>
                  <a:lnTo>
                    <a:pt x="91643" y="7099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4" name="Google Shape;134;p1"/>
            <p:cNvSpPr/>
            <p:nvPr/>
          </p:nvSpPr>
          <p:spPr>
            <a:xfrm>
              <a:off x="9330623" y="1997830"/>
              <a:ext cx="44424" cy="295338"/>
            </a:xfrm>
            <a:custGeom>
              <a:rect b="b" l="l" r="r" t="t"/>
              <a:pathLst>
                <a:path extrusionOk="0" h="295338" w="44424">
                  <a:moveTo>
                    <a:pt x="0" y="295338"/>
                  </a:moveTo>
                  <a:lnTo>
                    <a:pt x="4442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5" name="Google Shape;135;p1"/>
            <p:cNvSpPr/>
            <p:nvPr/>
          </p:nvSpPr>
          <p:spPr>
            <a:xfrm>
              <a:off x="9307013" y="1994277"/>
              <a:ext cx="91636" cy="302437"/>
            </a:xfrm>
            <a:custGeom>
              <a:rect b="b" l="l" r="r" t="t"/>
              <a:pathLst>
                <a:path extrusionOk="0" h="302437" w="91636">
                  <a:moveTo>
                    <a:pt x="47212" y="302437"/>
                  </a:moveTo>
                  <a:lnTo>
                    <a:pt x="0" y="295338"/>
                  </a:lnTo>
                  <a:lnTo>
                    <a:pt x="44430" y="0"/>
                  </a:lnTo>
                  <a:lnTo>
                    <a:pt x="91636" y="7099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6" name="Google Shape;136;p1"/>
            <p:cNvSpPr/>
            <p:nvPr/>
          </p:nvSpPr>
          <p:spPr>
            <a:xfrm>
              <a:off x="9030839" y="2183839"/>
              <a:ext cx="869257" cy="1012380"/>
            </a:xfrm>
            <a:custGeom>
              <a:rect b="b" l="l" r="r" t="t"/>
              <a:pathLst>
                <a:path extrusionOk="0" h="1012380" w="869257">
                  <a:moveTo>
                    <a:pt x="864457" y="251333"/>
                  </a:moveTo>
                  <a:lnTo>
                    <a:pt x="379228" y="1002811"/>
                  </a:lnTo>
                  <a:cubicBezTo>
                    <a:pt x="374434" y="1010246"/>
                    <a:pt x="364521" y="1012380"/>
                    <a:pt x="357085" y="1007579"/>
                  </a:cubicBezTo>
                  <a:lnTo>
                    <a:pt x="9569" y="783189"/>
                  </a:lnTo>
                  <a:cubicBezTo>
                    <a:pt x="2133" y="778389"/>
                    <a:pt x="0" y="768477"/>
                    <a:pt x="4800" y="761047"/>
                  </a:cubicBezTo>
                  <a:lnTo>
                    <a:pt x="490023" y="9569"/>
                  </a:lnTo>
                  <a:cubicBezTo>
                    <a:pt x="494823" y="2133"/>
                    <a:pt x="504742" y="0"/>
                    <a:pt x="512165" y="4800"/>
                  </a:cubicBezTo>
                  <a:lnTo>
                    <a:pt x="859688" y="229190"/>
                  </a:lnTo>
                  <a:cubicBezTo>
                    <a:pt x="867117" y="233991"/>
                    <a:pt x="869257" y="243903"/>
                    <a:pt x="864457" y="25133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" name="Google Shape;137;p1"/>
            <p:cNvSpPr/>
            <p:nvPr/>
          </p:nvSpPr>
          <p:spPr>
            <a:xfrm>
              <a:off x="9010228" y="2163243"/>
              <a:ext cx="910488" cy="1044778"/>
            </a:xfrm>
            <a:custGeom>
              <a:rect b="b" l="l" r="r" t="t"/>
              <a:pathLst>
                <a:path extrusionOk="0" h="1044778" w="910488">
                  <a:moveTo>
                    <a:pt x="368395" y="1043590"/>
                  </a:moveTo>
                  <a:cubicBezTo>
                    <a:pt x="359143" y="1042200"/>
                    <a:pt x="350202" y="1038834"/>
                    <a:pt x="342112" y="1033608"/>
                  </a:cubicBezTo>
                  <a:lnTo>
                    <a:pt x="39865" y="838460"/>
                  </a:lnTo>
                  <a:cubicBezTo>
                    <a:pt x="8909" y="818464"/>
                    <a:pt x="0" y="777024"/>
                    <a:pt x="19977" y="746061"/>
                  </a:cubicBezTo>
                  <a:lnTo>
                    <a:pt x="475964" y="39852"/>
                  </a:lnTo>
                  <a:cubicBezTo>
                    <a:pt x="495966" y="8902"/>
                    <a:pt x="537470" y="0"/>
                    <a:pt x="568375" y="19964"/>
                  </a:cubicBezTo>
                  <a:lnTo>
                    <a:pt x="870610" y="215118"/>
                  </a:lnTo>
                  <a:cubicBezTo>
                    <a:pt x="901566" y="235108"/>
                    <a:pt x="910488" y="276555"/>
                    <a:pt x="890504" y="307517"/>
                  </a:cubicBezTo>
                  <a:lnTo>
                    <a:pt x="434511" y="1013720"/>
                  </a:lnTo>
                  <a:cubicBezTo>
                    <a:pt x="424815" y="1028719"/>
                    <a:pt x="409892" y="1039044"/>
                    <a:pt x="392429" y="1042803"/>
                  </a:cubicBezTo>
                  <a:cubicBezTo>
                    <a:pt x="384409" y="1044530"/>
                    <a:pt x="376275" y="1044778"/>
                    <a:pt x="368395" y="1043590"/>
                  </a:cubicBezTo>
                  <a:close/>
                  <a:moveTo>
                    <a:pt x="534981" y="57232"/>
                  </a:moveTo>
                  <a:cubicBezTo>
                    <a:pt x="527792" y="56153"/>
                    <a:pt x="520274" y="59251"/>
                    <a:pt x="516064" y="65754"/>
                  </a:cubicBezTo>
                  <a:lnTo>
                    <a:pt x="60090" y="771956"/>
                  </a:lnTo>
                  <a:cubicBezTo>
                    <a:pt x="54368" y="780802"/>
                    <a:pt x="56927" y="792645"/>
                    <a:pt x="65760" y="798353"/>
                  </a:cubicBezTo>
                  <a:lnTo>
                    <a:pt x="368007" y="993501"/>
                  </a:lnTo>
                  <a:cubicBezTo>
                    <a:pt x="372319" y="996289"/>
                    <a:pt x="377424" y="997216"/>
                    <a:pt x="382384" y="996130"/>
                  </a:cubicBezTo>
                  <a:cubicBezTo>
                    <a:pt x="387375" y="995057"/>
                    <a:pt x="391636" y="992104"/>
                    <a:pt x="394398" y="987825"/>
                  </a:cubicBezTo>
                  <a:lnTo>
                    <a:pt x="850398" y="281616"/>
                  </a:lnTo>
                  <a:cubicBezTo>
                    <a:pt x="856113" y="272770"/>
                    <a:pt x="853554" y="260934"/>
                    <a:pt x="844715" y="255225"/>
                  </a:cubicBezTo>
                  <a:lnTo>
                    <a:pt x="542480" y="60071"/>
                  </a:lnTo>
                  <a:cubicBezTo>
                    <a:pt x="540137" y="58553"/>
                    <a:pt x="537578" y="57626"/>
                    <a:pt x="534981" y="5723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" name="Google Shape;138;p1"/>
            <p:cNvSpPr/>
            <p:nvPr/>
          </p:nvSpPr>
          <p:spPr>
            <a:xfrm>
              <a:off x="9275298" y="2289126"/>
              <a:ext cx="359517" cy="486041"/>
            </a:xfrm>
            <a:custGeom>
              <a:rect b="b" l="l" r="r" t="t"/>
              <a:pathLst>
                <a:path extrusionOk="0" h="486041" w="359517">
                  <a:moveTo>
                    <a:pt x="356330" y="58972"/>
                  </a:moveTo>
                  <a:lnTo>
                    <a:pt x="84677" y="479685"/>
                  </a:lnTo>
                  <a:cubicBezTo>
                    <a:pt x="81489" y="484625"/>
                    <a:pt x="74910" y="486041"/>
                    <a:pt x="69970" y="482854"/>
                  </a:cubicBezTo>
                  <a:lnTo>
                    <a:pt x="6350" y="441769"/>
                  </a:lnTo>
                  <a:cubicBezTo>
                    <a:pt x="1409" y="438588"/>
                    <a:pt x="0" y="432003"/>
                    <a:pt x="3181" y="427069"/>
                  </a:cubicBezTo>
                  <a:lnTo>
                    <a:pt x="274840" y="6350"/>
                  </a:lnTo>
                  <a:cubicBezTo>
                    <a:pt x="278022" y="1416"/>
                    <a:pt x="284606" y="0"/>
                    <a:pt x="289540" y="3187"/>
                  </a:cubicBezTo>
                  <a:lnTo>
                    <a:pt x="353167" y="44272"/>
                  </a:lnTo>
                  <a:cubicBezTo>
                    <a:pt x="358095" y="47459"/>
                    <a:pt x="359517" y="54038"/>
                    <a:pt x="356330" y="5897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" name="Google Shape;139;p1"/>
            <p:cNvSpPr/>
            <p:nvPr/>
          </p:nvSpPr>
          <p:spPr>
            <a:xfrm>
              <a:off x="9252454" y="2266316"/>
              <a:ext cx="405199" cy="524757"/>
            </a:xfrm>
            <a:custGeom>
              <a:rect b="b" l="l" r="r" t="t"/>
              <a:pathLst>
                <a:path extrusionOk="0" h="524757" w="405199">
                  <a:moveTo>
                    <a:pt x="85445" y="523830"/>
                  </a:moveTo>
                  <a:cubicBezTo>
                    <a:pt x="78187" y="522738"/>
                    <a:pt x="71183" y="520103"/>
                    <a:pt x="64839" y="516000"/>
                  </a:cubicBezTo>
                  <a:lnTo>
                    <a:pt x="31273" y="494341"/>
                  </a:lnTo>
                  <a:cubicBezTo>
                    <a:pt x="7004" y="478675"/>
                    <a:pt x="0" y="446176"/>
                    <a:pt x="15671" y="421893"/>
                  </a:cubicBezTo>
                  <a:lnTo>
                    <a:pt x="267931" y="31241"/>
                  </a:lnTo>
                  <a:cubicBezTo>
                    <a:pt x="283603" y="6972"/>
                    <a:pt x="316083" y="0"/>
                    <a:pt x="340366" y="15646"/>
                  </a:cubicBezTo>
                  <a:lnTo>
                    <a:pt x="373926" y="37318"/>
                  </a:lnTo>
                  <a:cubicBezTo>
                    <a:pt x="398195" y="52997"/>
                    <a:pt x="405199" y="85496"/>
                    <a:pt x="389528" y="109759"/>
                  </a:cubicBezTo>
                  <a:lnTo>
                    <a:pt x="137274" y="500418"/>
                  </a:lnTo>
                  <a:cubicBezTo>
                    <a:pt x="129686" y="512178"/>
                    <a:pt x="117976" y="520268"/>
                    <a:pt x="104279" y="523214"/>
                  </a:cubicBezTo>
                  <a:cubicBezTo>
                    <a:pt x="97993" y="524573"/>
                    <a:pt x="91617" y="524757"/>
                    <a:pt x="85445" y="523830"/>
                  </a:cubicBezTo>
                  <a:close/>
                  <a:moveTo>
                    <a:pt x="312642" y="55054"/>
                  </a:moveTo>
                  <a:cubicBezTo>
                    <a:pt x="311994" y="54959"/>
                    <a:pt x="311423" y="55016"/>
                    <a:pt x="310965" y="55111"/>
                  </a:cubicBezTo>
                  <a:cubicBezTo>
                    <a:pt x="310108" y="55295"/>
                    <a:pt x="308895" y="55797"/>
                    <a:pt x="308032" y="57137"/>
                  </a:cubicBezTo>
                  <a:lnTo>
                    <a:pt x="55784" y="447795"/>
                  </a:lnTo>
                  <a:cubicBezTo>
                    <a:pt x="54387" y="449948"/>
                    <a:pt x="55010" y="452837"/>
                    <a:pt x="57175" y="454234"/>
                  </a:cubicBezTo>
                  <a:lnTo>
                    <a:pt x="90735" y="475900"/>
                  </a:lnTo>
                  <a:cubicBezTo>
                    <a:pt x="92068" y="476764"/>
                    <a:pt x="93376" y="476719"/>
                    <a:pt x="94233" y="476542"/>
                  </a:cubicBezTo>
                  <a:cubicBezTo>
                    <a:pt x="95097" y="476364"/>
                    <a:pt x="96304" y="475862"/>
                    <a:pt x="97161" y="474522"/>
                  </a:cubicBezTo>
                  <a:lnTo>
                    <a:pt x="349421" y="83864"/>
                  </a:lnTo>
                  <a:cubicBezTo>
                    <a:pt x="350812" y="81705"/>
                    <a:pt x="350177" y="78816"/>
                    <a:pt x="348030" y="77412"/>
                  </a:cubicBezTo>
                  <a:lnTo>
                    <a:pt x="314471" y="55752"/>
                  </a:lnTo>
                  <a:cubicBezTo>
                    <a:pt x="313836" y="55346"/>
                    <a:pt x="313226" y="55143"/>
                    <a:pt x="312642" y="5505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" name="Google Shape;140;p1"/>
            <p:cNvSpPr/>
            <p:nvPr/>
          </p:nvSpPr>
          <p:spPr>
            <a:xfrm>
              <a:off x="9408874" y="2681375"/>
              <a:ext cx="201129" cy="201129"/>
            </a:xfrm>
            <a:custGeom>
              <a:rect b="b" l="l" r="r" t="t"/>
              <a:pathLst>
                <a:path extrusionOk="0" h="201129" w="201129">
                  <a:moveTo>
                    <a:pt x="198005" y="87128"/>
                  </a:moveTo>
                  <a:lnTo>
                    <a:pt x="128416" y="194900"/>
                  </a:lnTo>
                  <a:cubicBezTo>
                    <a:pt x="125298" y="199739"/>
                    <a:pt x="118840" y="201129"/>
                    <a:pt x="114001" y="198005"/>
                  </a:cubicBezTo>
                  <a:lnTo>
                    <a:pt x="6229" y="128416"/>
                  </a:lnTo>
                  <a:cubicBezTo>
                    <a:pt x="1390" y="125291"/>
                    <a:pt x="0" y="118840"/>
                    <a:pt x="3124" y="114001"/>
                  </a:cubicBezTo>
                  <a:lnTo>
                    <a:pt x="72713" y="6229"/>
                  </a:lnTo>
                  <a:cubicBezTo>
                    <a:pt x="75838" y="1390"/>
                    <a:pt x="82289" y="0"/>
                    <a:pt x="87128" y="3124"/>
                  </a:cubicBezTo>
                  <a:lnTo>
                    <a:pt x="194906" y="72707"/>
                  </a:lnTo>
                  <a:cubicBezTo>
                    <a:pt x="199739" y="75838"/>
                    <a:pt x="201129" y="82289"/>
                    <a:pt x="198005" y="87128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" name="Google Shape;141;p1"/>
            <p:cNvSpPr/>
            <p:nvPr/>
          </p:nvSpPr>
          <p:spPr>
            <a:xfrm>
              <a:off x="9391420" y="2663913"/>
              <a:ext cx="236035" cy="234657"/>
            </a:xfrm>
            <a:custGeom>
              <a:rect b="b" l="l" r="r" t="t"/>
              <a:pathLst>
                <a:path extrusionOk="0" h="234657" w="236035">
                  <a:moveTo>
                    <a:pt x="124155" y="233737"/>
                  </a:moveTo>
                  <a:cubicBezTo>
                    <a:pt x="116979" y="232657"/>
                    <a:pt x="110045" y="230060"/>
                    <a:pt x="103771" y="226009"/>
                  </a:cubicBezTo>
                  <a:lnTo>
                    <a:pt x="25476" y="175450"/>
                  </a:lnTo>
                  <a:cubicBezTo>
                    <a:pt x="13843" y="167938"/>
                    <a:pt x="5829" y="156343"/>
                    <a:pt x="2914" y="142811"/>
                  </a:cubicBezTo>
                  <a:cubicBezTo>
                    <a:pt x="0" y="129273"/>
                    <a:pt x="2520" y="115404"/>
                    <a:pt x="10045" y="103778"/>
                  </a:cubicBezTo>
                  <a:lnTo>
                    <a:pt x="60591" y="25476"/>
                  </a:lnTo>
                  <a:cubicBezTo>
                    <a:pt x="68110" y="13849"/>
                    <a:pt x="79705" y="5835"/>
                    <a:pt x="93237" y="2921"/>
                  </a:cubicBezTo>
                  <a:cubicBezTo>
                    <a:pt x="106787" y="0"/>
                    <a:pt x="120650" y="2533"/>
                    <a:pt x="132264" y="10045"/>
                  </a:cubicBezTo>
                  <a:lnTo>
                    <a:pt x="210559" y="60604"/>
                  </a:lnTo>
                  <a:cubicBezTo>
                    <a:pt x="222192" y="68110"/>
                    <a:pt x="230206" y="79705"/>
                    <a:pt x="233121" y="93243"/>
                  </a:cubicBezTo>
                  <a:cubicBezTo>
                    <a:pt x="236035" y="106781"/>
                    <a:pt x="233508" y="120650"/>
                    <a:pt x="225996" y="132276"/>
                  </a:cubicBezTo>
                  <a:lnTo>
                    <a:pt x="175444" y="210572"/>
                  </a:lnTo>
                  <a:cubicBezTo>
                    <a:pt x="167925" y="222205"/>
                    <a:pt x="156330" y="230219"/>
                    <a:pt x="142805" y="233133"/>
                  </a:cubicBezTo>
                  <a:cubicBezTo>
                    <a:pt x="136569" y="234480"/>
                    <a:pt x="130270" y="234657"/>
                    <a:pt x="124155" y="233737"/>
                  </a:cubicBezTo>
                  <a:close/>
                  <a:moveTo>
                    <a:pt x="104762" y="49536"/>
                  </a:moveTo>
                  <a:cubicBezTo>
                    <a:pt x="104190" y="49447"/>
                    <a:pt x="103682" y="49510"/>
                    <a:pt x="103282" y="49587"/>
                  </a:cubicBezTo>
                  <a:cubicBezTo>
                    <a:pt x="102527" y="49758"/>
                    <a:pt x="101453" y="50196"/>
                    <a:pt x="100698" y="51377"/>
                  </a:cubicBezTo>
                  <a:lnTo>
                    <a:pt x="50145" y="129673"/>
                  </a:lnTo>
                  <a:cubicBezTo>
                    <a:pt x="49390" y="130854"/>
                    <a:pt x="49422" y="131997"/>
                    <a:pt x="49593" y="132765"/>
                  </a:cubicBezTo>
                  <a:cubicBezTo>
                    <a:pt x="49745" y="133521"/>
                    <a:pt x="50196" y="134581"/>
                    <a:pt x="51371" y="135343"/>
                  </a:cubicBezTo>
                  <a:lnTo>
                    <a:pt x="129667" y="185896"/>
                  </a:lnTo>
                  <a:cubicBezTo>
                    <a:pt x="130854" y="186658"/>
                    <a:pt x="131997" y="186620"/>
                    <a:pt x="132759" y="186461"/>
                  </a:cubicBezTo>
                  <a:cubicBezTo>
                    <a:pt x="133502" y="186296"/>
                    <a:pt x="134575" y="185858"/>
                    <a:pt x="135331" y="184677"/>
                  </a:cubicBezTo>
                  <a:lnTo>
                    <a:pt x="185883" y="106381"/>
                  </a:lnTo>
                  <a:cubicBezTo>
                    <a:pt x="186645" y="105194"/>
                    <a:pt x="186613" y="104051"/>
                    <a:pt x="186442" y="103289"/>
                  </a:cubicBezTo>
                  <a:cubicBezTo>
                    <a:pt x="186289" y="102533"/>
                    <a:pt x="185839" y="101473"/>
                    <a:pt x="184664" y="100711"/>
                  </a:cubicBezTo>
                  <a:lnTo>
                    <a:pt x="106368" y="50152"/>
                  </a:lnTo>
                  <a:cubicBezTo>
                    <a:pt x="105810" y="49796"/>
                    <a:pt x="105270" y="49612"/>
                    <a:pt x="104762" y="4953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" name="Google Shape;142;p1"/>
            <p:cNvSpPr/>
            <p:nvPr/>
          </p:nvSpPr>
          <p:spPr>
            <a:xfrm>
              <a:off x="9555534" y="2390912"/>
              <a:ext cx="162007" cy="250901"/>
            </a:xfrm>
            <a:custGeom>
              <a:rect b="b" l="l" r="r" t="t"/>
              <a:pathLst>
                <a:path extrusionOk="0" h="250901" w="162007">
                  <a:moveTo>
                    <a:pt x="0" y="250901"/>
                  </a:moveTo>
                  <a:lnTo>
                    <a:pt x="16200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" name="Google Shape;143;p1"/>
            <p:cNvSpPr/>
            <p:nvPr/>
          </p:nvSpPr>
          <p:spPr>
            <a:xfrm>
              <a:off x="9535488" y="2377959"/>
              <a:ext cx="202107" cy="276802"/>
            </a:xfrm>
            <a:custGeom>
              <a:rect b="b" l="l" r="r" t="t"/>
              <a:pathLst>
                <a:path extrusionOk="0" h="276802" w="202107">
                  <a:moveTo>
                    <a:pt x="40100" y="276802"/>
                  </a:moveTo>
                  <a:lnTo>
                    <a:pt x="0" y="250901"/>
                  </a:lnTo>
                  <a:lnTo>
                    <a:pt x="162001" y="0"/>
                  </a:lnTo>
                  <a:lnTo>
                    <a:pt x="202107" y="2590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" name="Google Shape;144;p1"/>
            <p:cNvSpPr/>
            <p:nvPr/>
          </p:nvSpPr>
          <p:spPr>
            <a:xfrm>
              <a:off x="9618178" y="2431362"/>
              <a:ext cx="162013" cy="250901"/>
            </a:xfrm>
            <a:custGeom>
              <a:rect b="b" l="l" r="r" t="t"/>
              <a:pathLst>
                <a:path extrusionOk="0" h="250901" w="162013">
                  <a:moveTo>
                    <a:pt x="0" y="250901"/>
                  </a:moveTo>
                  <a:lnTo>
                    <a:pt x="16201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" name="Google Shape;145;p1"/>
            <p:cNvSpPr/>
            <p:nvPr/>
          </p:nvSpPr>
          <p:spPr>
            <a:xfrm>
              <a:off x="9598127" y="2418412"/>
              <a:ext cx="202107" cy="276802"/>
            </a:xfrm>
            <a:custGeom>
              <a:rect b="b" l="l" r="r" t="t"/>
              <a:pathLst>
                <a:path extrusionOk="0" h="276802" w="202107">
                  <a:moveTo>
                    <a:pt x="40100" y="276802"/>
                  </a:moveTo>
                  <a:lnTo>
                    <a:pt x="0" y="250901"/>
                  </a:lnTo>
                  <a:lnTo>
                    <a:pt x="162001" y="0"/>
                  </a:lnTo>
                  <a:lnTo>
                    <a:pt x="202107" y="2590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" name="Google Shape;146;p1"/>
            <p:cNvSpPr/>
            <p:nvPr/>
          </p:nvSpPr>
          <p:spPr>
            <a:xfrm>
              <a:off x="8112106" y="1990970"/>
              <a:ext cx="1564640" cy="1658537"/>
            </a:xfrm>
            <a:custGeom>
              <a:rect b="b" l="l" r="r" t="t"/>
              <a:pathLst>
                <a:path extrusionOk="0" h="1658537" w="1564640">
                  <a:moveTo>
                    <a:pt x="1539068" y="1136643"/>
                  </a:moveTo>
                  <a:lnTo>
                    <a:pt x="853452" y="1642960"/>
                  </a:lnTo>
                  <a:cubicBezTo>
                    <a:pt x="832351" y="1658537"/>
                    <a:pt x="802614" y="1654067"/>
                    <a:pt x="787031" y="1632965"/>
                  </a:cubicBezTo>
                  <a:lnTo>
                    <a:pt x="15576" y="588314"/>
                  </a:lnTo>
                  <a:cubicBezTo>
                    <a:pt x="0" y="567220"/>
                    <a:pt x="4470" y="537483"/>
                    <a:pt x="25571" y="521900"/>
                  </a:cubicBezTo>
                  <a:lnTo>
                    <a:pt x="711187" y="15582"/>
                  </a:lnTo>
                  <a:cubicBezTo>
                    <a:pt x="732282" y="0"/>
                    <a:pt x="762025" y="4476"/>
                    <a:pt x="777608" y="25571"/>
                  </a:cubicBezTo>
                  <a:lnTo>
                    <a:pt x="1549057" y="1070222"/>
                  </a:lnTo>
                  <a:cubicBezTo>
                    <a:pt x="1564640" y="1091323"/>
                    <a:pt x="1560169" y="1121060"/>
                    <a:pt x="1539068" y="113664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" name="Google Shape;147;p1"/>
            <p:cNvSpPr/>
            <p:nvPr/>
          </p:nvSpPr>
          <p:spPr>
            <a:xfrm>
              <a:off x="8106402" y="2000909"/>
              <a:ext cx="1576044" cy="1638661"/>
            </a:xfrm>
            <a:custGeom>
              <a:rect b="b" l="l" r="r" t="t"/>
              <a:pathLst>
                <a:path extrusionOk="0" h="1638661" w="1576044">
                  <a:moveTo>
                    <a:pt x="825246" y="1632648"/>
                  </a:moveTo>
                  <a:cubicBezTo>
                    <a:pt x="785291" y="1626641"/>
                    <a:pt x="750068" y="1605432"/>
                    <a:pt x="726078" y="1572926"/>
                  </a:cubicBezTo>
                  <a:lnTo>
                    <a:pt x="49549" y="656831"/>
                  </a:lnTo>
                  <a:cubicBezTo>
                    <a:pt x="0" y="589743"/>
                    <a:pt x="14281" y="494836"/>
                    <a:pt x="81368" y="445287"/>
                  </a:cubicBezTo>
                  <a:lnTo>
                    <a:pt x="638435" y="33915"/>
                  </a:lnTo>
                  <a:cubicBezTo>
                    <a:pt x="670928" y="9912"/>
                    <a:pt x="710825" y="0"/>
                    <a:pt x="750785" y="6007"/>
                  </a:cubicBezTo>
                  <a:cubicBezTo>
                    <a:pt x="790759" y="12026"/>
                    <a:pt x="825976" y="33235"/>
                    <a:pt x="849966" y="65735"/>
                  </a:cubicBezTo>
                  <a:lnTo>
                    <a:pt x="1526495" y="981830"/>
                  </a:lnTo>
                  <a:cubicBezTo>
                    <a:pt x="1576044" y="1048918"/>
                    <a:pt x="1561769" y="1143825"/>
                    <a:pt x="1494675" y="1193374"/>
                  </a:cubicBezTo>
                  <a:lnTo>
                    <a:pt x="937609" y="1604746"/>
                  </a:lnTo>
                  <a:cubicBezTo>
                    <a:pt x="905116" y="1628755"/>
                    <a:pt x="865219" y="1638661"/>
                    <a:pt x="825246" y="1632648"/>
                  </a:cubicBezTo>
                  <a:close/>
                  <a:moveTo>
                    <a:pt x="743686" y="53219"/>
                  </a:moveTo>
                  <a:cubicBezTo>
                    <a:pt x="716343" y="49110"/>
                    <a:pt x="689032" y="55892"/>
                    <a:pt x="666794" y="72313"/>
                  </a:cubicBezTo>
                  <a:lnTo>
                    <a:pt x="109727" y="483692"/>
                  </a:lnTo>
                  <a:cubicBezTo>
                    <a:pt x="63817" y="517601"/>
                    <a:pt x="54044" y="582555"/>
                    <a:pt x="87947" y="628478"/>
                  </a:cubicBezTo>
                  <a:lnTo>
                    <a:pt x="764470" y="1544567"/>
                  </a:lnTo>
                  <a:cubicBezTo>
                    <a:pt x="780897" y="1566811"/>
                    <a:pt x="805002" y="1581327"/>
                    <a:pt x="832345" y="1585436"/>
                  </a:cubicBezTo>
                  <a:cubicBezTo>
                    <a:pt x="859707" y="1589557"/>
                    <a:pt x="887012" y="1582775"/>
                    <a:pt x="909250" y="1566348"/>
                  </a:cubicBezTo>
                  <a:lnTo>
                    <a:pt x="1466316" y="1154969"/>
                  </a:lnTo>
                  <a:cubicBezTo>
                    <a:pt x="1512227" y="1121060"/>
                    <a:pt x="1521999" y="1056106"/>
                    <a:pt x="1488097" y="1010189"/>
                  </a:cubicBezTo>
                  <a:lnTo>
                    <a:pt x="811568" y="94094"/>
                  </a:lnTo>
                  <a:cubicBezTo>
                    <a:pt x="795147" y="71856"/>
                    <a:pt x="771042" y="57334"/>
                    <a:pt x="743686" y="5321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" name="Google Shape;148;p1"/>
            <p:cNvSpPr/>
            <p:nvPr/>
          </p:nvSpPr>
          <p:spPr>
            <a:xfrm>
              <a:off x="8480957" y="2384567"/>
              <a:ext cx="701567" cy="668877"/>
            </a:xfrm>
            <a:custGeom>
              <a:rect b="b" l="l" r="r" t="t"/>
              <a:pathLst>
                <a:path extrusionOk="0" h="668877" w="701567">
                  <a:moveTo>
                    <a:pt x="304704" y="657072"/>
                  </a:moveTo>
                  <a:cubicBezTo>
                    <a:pt x="226237" y="645267"/>
                    <a:pt x="152266" y="603592"/>
                    <a:pt x="101511" y="534866"/>
                  </a:cubicBezTo>
                  <a:cubicBezTo>
                    <a:pt x="0" y="397414"/>
                    <a:pt x="29248" y="203022"/>
                    <a:pt x="166700" y="101517"/>
                  </a:cubicBezTo>
                  <a:cubicBezTo>
                    <a:pt x="304164" y="0"/>
                    <a:pt x="498576" y="29267"/>
                    <a:pt x="600055" y="166706"/>
                  </a:cubicBezTo>
                  <a:cubicBezTo>
                    <a:pt x="701567" y="304158"/>
                    <a:pt x="672325" y="498551"/>
                    <a:pt x="534873" y="600055"/>
                  </a:cubicBezTo>
                  <a:cubicBezTo>
                    <a:pt x="466147" y="650811"/>
                    <a:pt x="383190" y="668877"/>
                    <a:pt x="304704" y="657072"/>
                  </a:cubicBezTo>
                  <a:close/>
                  <a:moveTo>
                    <a:pt x="389756" y="91687"/>
                  </a:moveTo>
                  <a:cubicBezTo>
                    <a:pt x="323380" y="81705"/>
                    <a:pt x="253206" y="96983"/>
                    <a:pt x="195059" y="139915"/>
                  </a:cubicBezTo>
                  <a:cubicBezTo>
                    <a:pt x="78778" y="225786"/>
                    <a:pt x="54044" y="390232"/>
                    <a:pt x="139915" y="506507"/>
                  </a:cubicBezTo>
                  <a:cubicBezTo>
                    <a:pt x="225812" y="622814"/>
                    <a:pt x="390232" y="647515"/>
                    <a:pt x="506514" y="561657"/>
                  </a:cubicBezTo>
                  <a:cubicBezTo>
                    <a:pt x="622788" y="475786"/>
                    <a:pt x="647528" y="311340"/>
                    <a:pt x="561657" y="195065"/>
                  </a:cubicBezTo>
                  <a:cubicBezTo>
                    <a:pt x="518718" y="136925"/>
                    <a:pt x="456145" y="101676"/>
                    <a:pt x="389756" y="9168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" name="Google Shape;149;p1"/>
            <p:cNvSpPr/>
            <p:nvPr/>
          </p:nvSpPr>
          <p:spPr>
            <a:xfrm>
              <a:off x="8554038" y="2453078"/>
              <a:ext cx="347497" cy="272103"/>
            </a:xfrm>
            <a:custGeom>
              <a:rect b="b" l="l" r="r" t="t"/>
              <a:pathLst>
                <a:path extrusionOk="0" h="272103" w="347497">
                  <a:moveTo>
                    <a:pt x="7429" y="272103"/>
                  </a:moveTo>
                  <a:lnTo>
                    <a:pt x="0" y="224936"/>
                  </a:lnTo>
                  <a:cubicBezTo>
                    <a:pt x="65773" y="214598"/>
                    <a:pt x="126276" y="189306"/>
                    <a:pt x="179844" y="149758"/>
                  </a:cubicBezTo>
                  <a:cubicBezTo>
                    <a:pt x="233394" y="110204"/>
                    <a:pt x="275374" y="59816"/>
                    <a:pt x="304603" y="0"/>
                  </a:cubicBezTo>
                  <a:lnTo>
                    <a:pt x="347497" y="20961"/>
                  </a:lnTo>
                  <a:cubicBezTo>
                    <a:pt x="314864" y="87744"/>
                    <a:pt x="268008" y="144005"/>
                    <a:pt x="208203" y="188163"/>
                  </a:cubicBezTo>
                  <a:cubicBezTo>
                    <a:pt x="148405" y="232314"/>
                    <a:pt x="80854" y="260559"/>
                    <a:pt x="7429" y="27210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" name="Google Shape;150;p1"/>
            <p:cNvSpPr/>
            <p:nvPr/>
          </p:nvSpPr>
          <p:spPr>
            <a:xfrm>
              <a:off x="8686660" y="2661293"/>
              <a:ext cx="443179" cy="341356"/>
            </a:xfrm>
            <a:custGeom>
              <a:rect b="b" l="l" r="r" t="t"/>
              <a:pathLst>
                <a:path extrusionOk="0" h="341356" w="443179">
                  <a:moveTo>
                    <a:pt x="139" y="341356"/>
                  </a:moveTo>
                  <a:lnTo>
                    <a:pt x="0" y="293604"/>
                  </a:lnTo>
                  <a:cubicBezTo>
                    <a:pt x="89585" y="293350"/>
                    <a:pt x="174967" y="265125"/>
                    <a:pt x="246926" y="211982"/>
                  </a:cubicBezTo>
                  <a:cubicBezTo>
                    <a:pt x="318897" y="158826"/>
                    <a:pt x="371005" y="85528"/>
                    <a:pt x="397592" y="0"/>
                  </a:cubicBezTo>
                  <a:lnTo>
                    <a:pt x="443179" y="14160"/>
                  </a:lnTo>
                  <a:cubicBezTo>
                    <a:pt x="413550" y="109473"/>
                    <a:pt x="355492" y="191154"/>
                    <a:pt x="275285" y="250380"/>
                  </a:cubicBezTo>
                  <a:cubicBezTo>
                    <a:pt x="195084" y="309606"/>
                    <a:pt x="99949" y="341064"/>
                    <a:pt x="139" y="34135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" name="Google Shape;151;p1"/>
            <p:cNvSpPr/>
            <p:nvPr/>
          </p:nvSpPr>
          <p:spPr>
            <a:xfrm>
              <a:off x="8566546" y="2509997"/>
              <a:ext cx="471531" cy="365740"/>
            </a:xfrm>
            <a:custGeom>
              <a:rect b="b" l="l" r="r" t="t"/>
              <a:pathLst>
                <a:path extrusionOk="0" h="365740" w="471531">
                  <a:moveTo>
                    <a:pt x="0" y="359625"/>
                  </a:moveTo>
                  <a:lnTo>
                    <a:pt x="2743" y="311962"/>
                  </a:lnTo>
                  <a:cubicBezTo>
                    <a:pt x="98425" y="317449"/>
                    <a:pt x="193484" y="289178"/>
                    <a:pt x="270389" y="232384"/>
                  </a:cubicBezTo>
                  <a:cubicBezTo>
                    <a:pt x="347287" y="175602"/>
                    <a:pt x="402266" y="93071"/>
                    <a:pt x="425189" y="0"/>
                  </a:cubicBezTo>
                  <a:lnTo>
                    <a:pt x="471531" y="11417"/>
                  </a:lnTo>
                  <a:cubicBezTo>
                    <a:pt x="445954" y="115284"/>
                    <a:pt x="384594" y="207403"/>
                    <a:pt x="298748" y="270789"/>
                  </a:cubicBezTo>
                  <a:cubicBezTo>
                    <a:pt x="212890" y="334194"/>
                    <a:pt x="106794" y="365740"/>
                    <a:pt x="0" y="3596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" name="Google Shape;152;p1"/>
            <p:cNvSpPr/>
            <p:nvPr/>
          </p:nvSpPr>
          <p:spPr>
            <a:xfrm>
              <a:off x="8568879" y="2427894"/>
              <a:ext cx="502951" cy="581672"/>
            </a:xfrm>
            <a:custGeom>
              <a:rect b="b" l="l" r="r" t="t"/>
              <a:pathLst>
                <a:path extrusionOk="0" h="581672" w="502951">
                  <a:moveTo>
                    <a:pt x="353231" y="576313"/>
                  </a:moveTo>
                  <a:cubicBezTo>
                    <a:pt x="279469" y="565219"/>
                    <a:pt x="191973" y="505472"/>
                    <a:pt x="122370" y="411213"/>
                  </a:cubicBezTo>
                  <a:cubicBezTo>
                    <a:pt x="19157" y="271437"/>
                    <a:pt x="0" y="116370"/>
                    <a:pt x="78778" y="58191"/>
                  </a:cubicBezTo>
                  <a:cubicBezTo>
                    <a:pt x="157562" y="0"/>
                    <a:pt x="300139" y="63938"/>
                    <a:pt x="403351" y="203714"/>
                  </a:cubicBezTo>
                  <a:cubicBezTo>
                    <a:pt x="450996" y="268224"/>
                    <a:pt x="482612" y="339083"/>
                    <a:pt x="492372" y="403225"/>
                  </a:cubicBezTo>
                  <a:cubicBezTo>
                    <a:pt x="502951" y="472776"/>
                    <a:pt x="486816" y="527297"/>
                    <a:pt x="446951" y="556729"/>
                  </a:cubicBezTo>
                  <a:cubicBezTo>
                    <a:pt x="421297" y="575678"/>
                    <a:pt x="388848" y="581672"/>
                    <a:pt x="353231" y="576313"/>
                  </a:cubicBezTo>
                  <a:close/>
                  <a:moveTo>
                    <a:pt x="107137" y="96589"/>
                  </a:moveTo>
                  <a:cubicBezTo>
                    <a:pt x="57829" y="133000"/>
                    <a:pt x="67614" y="256711"/>
                    <a:pt x="160775" y="382854"/>
                  </a:cubicBezTo>
                  <a:cubicBezTo>
                    <a:pt x="253930" y="508984"/>
                    <a:pt x="369271" y="554716"/>
                    <a:pt x="418592" y="518331"/>
                  </a:cubicBezTo>
                  <a:cubicBezTo>
                    <a:pt x="443147" y="500183"/>
                    <a:pt x="452837" y="460844"/>
                    <a:pt x="445166" y="410400"/>
                  </a:cubicBezTo>
                  <a:cubicBezTo>
                    <a:pt x="436568" y="353796"/>
                    <a:pt x="408082" y="290468"/>
                    <a:pt x="364959" y="232067"/>
                  </a:cubicBezTo>
                  <a:cubicBezTo>
                    <a:pt x="271799" y="105937"/>
                    <a:pt x="156444" y="60198"/>
                    <a:pt x="107137" y="9658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" name="Google Shape;153;p1"/>
            <p:cNvSpPr/>
            <p:nvPr/>
          </p:nvSpPr>
          <p:spPr>
            <a:xfrm>
              <a:off x="8642639" y="2491108"/>
              <a:ext cx="378212" cy="488492"/>
            </a:xfrm>
            <a:custGeom>
              <a:rect b="b" l="l" r="r" t="t"/>
              <a:pathLst>
                <a:path extrusionOk="0" h="488492" w="378212">
                  <a:moveTo>
                    <a:pt x="339807" y="488492"/>
                  </a:moveTo>
                  <a:lnTo>
                    <a:pt x="0" y="28359"/>
                  </a:lnTo>
                  <a:lnTo>
                    <a:pt x="38398" y="0"/>
                  </a:lnTo>
                  <a:lnTo>
                    <a:pt x="378212" y="460133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" name="Google Shape;154;p1"/>
            <p:cNvSpPr/>
            <p:nvPr/>
          </p:nvSpPr>
          <p:spPr>
            <a:xfrm>
              <a:off x="8826141" y="3239714"/>
              <a:ext cx="109962" cy="158026"/>
            </a:xfrm>
            <a:custGeom>
              <a:rect b="b" l="l" r="r" t="t"/>
              <a:pathLst>
                <a:path extrusionOk="0" h="158026" w="109962">
                  <a:moveTo>
                    <a:pt x="79597" y="23355"/>
                  </a:moveTo>
                  <a:lnTo>
                    <a:pt x="91382" y="39312"/>
                  </a:lnTo>
                  <a:cubicBezTo>
                    <a:pt x="105892" y="58966"/>
                    <a:pt x="104317" y="76657"/>
                    <a:pt x="85026" y="90906"/>
                  </a:cubicBezTo>
                  <a:lnTo>
                    <a:pt x="75901" y="97643"/>
                  </a:lnTo>
                  <a:lnTo>
                    <a:pt x="109962" y="143776"/>
                  </a:lnTo>
                  <a:lnTo>
                    <a:pt x="90671" y="158026"/>
                  </a:lnTo>
                  <a:lnTo>
                    <a:pt x="0" y="35236"/>
                  </a:lnTo>
                  <a:lnTo>
                    <a:pt x="28409" y="14243"/>
                  </a:lnTo>
                  <a:cubicBezTo>
                    <a:pt x="47701" y="0"/>
                    <a:pt x="65093" y="3708"/>
                    <a:pt x="79597" y="23355"/>
                  </a:cubicBezTo>
                  <a:close/>
                  <a:moveTo>
                    <a:pt x="32238" y="38519"/>
                  </a:moveTo>
                  <a:lnTo>
                    <a:pt x="62947" y="80105"/>
                  </a:lnTo>
                  <a:lnTo>
                    <a:pt x="72072" y="73367"/>
                  </a:lnTo>
                  <a:cubicBezTo>
                    <a:pt x="78206" y="68834"/>
                    <a:pt x="79470" y="63563"/>
                    <a:pt x="72993" y="54800"/>
                  </a:cubicBezTo>
                  <a:lnTo>
                    <a:pt x="59391" y="36372"/>
                  </a:lnTo>
                  <a:cubicBezTo>
                    <a:pt x="52914" y="27609"/>
                    <a:pt x="47498" y="27254"/>
                    <a:pt x="41363" y="3178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" name="Google Shape;155;p1"/>
            <p:cNvSpPr/>
            <p:nvPr/>
          </p:nvSpPr>
          <p:spPr>
            <a:xfrm>
              <a:off x="8905455" y="3195520"/>
              <a:ext cx="138563" cy="158159"/>
            </a:xfrm>
            <a:custGeom>
              <a:rect b="b" l="l" r="r" t="t"/>
              <a:pathLst>
                <a:path extrusionOk="0" h="158159" w="138563">
                  <a:moveTo>
                    <a:pt x="138563" y="108280"/>
                  </a:moveTo>
                  <a:lnTo>
                    <a:pt x="119081" y="122662"/>
                  </a:lnTo>
                  <a:lnTo>
                    <a:pt x="99307" y="102850"/>
                  </a:lnTo>
                  <a:lnTo>
                    <a:pt x="75615" y="120338"/>
                  </a:lnTo>
                  <a:lnTo>
                    <a:pt x="88741" y="145078"/>
                  </a:lnTo>
                  <a:lnTo>
                    <a:pt x="71024" y="158159"/>
                  </a:lnTo>
                  <a:lnTo>
                    <a:pt x="0" y="20859"/>
                  </a:lnTo>
                  <a:lnTo>
                    <a:pt x="28232" y="0"/>
                  </a:lnTo>
                  <a:close/>
                  <a:moveTo>
                    <a:pt x="65760" y="101847"/>
                  </a:moveTo>
                  <a:lnTo>
                    <a:pt x="84359" y="88118"/>
                  </a:lnTo>
                  <a:lnTo>
                    <a:pt x="29209" y="3289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" name="Google Shape;156;p1"/>
            <p:cNvSpPr/>
            <p:nvPr/>
          </p:nvSpPr>
          <p:spPr>
            <a:xfrm>
              <a:off x="8967111" y="3139954"/>
              <a:ext cx="133191" cy="153568"/>
            </a:xfrm>
            <a:custGeom>
              <a:rect b="b" l="l" r="r" t="t"/>
              <a:pathLst>
                <a:path extrusionOk="0" h="153568" w="133191">
                  <a:moveTo>
                    <a:pt x="20135" y="13862"/>
                  </a:moveTo>
                  <a:cubicBezTo>
                    <a:pt x="38900" y="0"/>
                    <a:pt x="56838" y="4095"/>
                    <a:pt x="71342" y="23742"/>
                  </a:cubicBezTo>
                  <a:lnTo>
                    <a:pt x="74212" y="27603"/>
                  </a:lnTo>
                  <a:lnTo>
                    <a:pt x="55962" y="41078"/>
                  </a:lnTo>
                  <a:lnTo>
                    <a:pt x="52203" y="35985"/>
                  </a:lnTo>
                  <a:cubicBezTo>
                    <a:pt x="45720" y="27222"/>
                    <a:pt x="39738" y="26473"/>
                    <a:pt x="33616" y="31007"/>
                  </a:cubicBezTo>
                  <a:cubicBezTo>
                    <a:pt x="27470" y="35540"/>
                    <a:pt x="26416" y="41478"/>
                    <a:pt x="32899" y="50234"/>
                  </a:cubicBezTo>
                  <a:cubicBezTo>
                    <a:pt x="51549" y="75501"/>
                    <a:pt x="92767" y="52381"/>
                    <a:pt x="118668" y="87458"/>
                  </a:cubicBezTo>
                  <a:cubicBezTo>
                    <a:pt x="133191" y="107105"/>
                    <a:pt x="131635" y="125583"/>
                    <a:pt x="112693" y="139573"/>
                  </a:cubicBezTo>
                  <a:cubicBezTo>
                    <a:pt x="93764" y="153568"/>
                    <a:pt x="75641" y="149593"/>
                    <a:pt x="61137" y="129946"/>
                  </a:cubicBezTo>
                  <a:lnTo>
                    <a:pt x="55562" y="122402"/>
                  </a:lnTo>
                  <a:lnTo>
                    <a:pt x="73806" y="108927"/>
                  </a:lnTo>
                  <a:lnTo>
                    <a:pt x="80302" y="117709"/>
                  </a:lnTo>
                  <a:cubicBezTo>
                    <a:pt x="86772" y="126485"/>
                    <a:pt x="92951" y="126784"/>
                    <a:pt x="99104" y="122243"/>
                  </a:cubicBezTo>
                  <a:cubicBezTo>
                    <a:pt x="105219" y="117709"/>
                    <a:pt x="106768" y="111715"/>
                    <a:pt x="100279" y="102939"/>
                  </a:cubicBezTo>
                  <a:cubicBezTo>
                    <a:pt x="81641" y="77673"/>
                    <a:pt x="40424" y="100793"/>
                    <a:pt x="14503" y="65716"/>
                  </a:cubicBezTo>
                  <a:cubicBezTo>
                    <a:pt x="0" y="46069"/>
                    <a:pt x="1365" y="27717"/>
                    <a:pt x="20135" y="1386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" name="Google Shape;157;p1"/>
            <p:cNvSpPr/>
            <p:nvPr/>
          </p:nvSpPr>
          <p:spPr>
            <a:xfrm>
              <a:off x="9032756" y="3091486"/>
              <a:ext cx="133172" cy="153562"/>
            </a:xfrm>
            <a:custGeom>
              <a:rect b="b" l="l" r="r" t="t"/>
              <a:pathLst>
                <a:path extrusionOk="0" h="153562" w="133172">
                  <a:moveTo>
                    <a:pt x="20123" y="13855"/>
                  </a:moveTo>
                  <a:cubicBezTo>
                    <a:pt x="38893" y="0"/>
                    <a:pt x="56819" y="4102"/>
                    <a:pt x="71323" y="23742"/>
                  </a:cubicBezTo>
                  <a:lnTo>
                    <a:pt x="74193" y="27609"/>
                  </a:lnTo>
                  <a:lnTo>
                    <a:pt x="55943" y="41078"/>
                  </a:lnTo>
                  <a:lnTo>
                    <a:pt x="52184" y="35979"/>
                  </a:lnTo>
                  <a:cubicBezTo>
                    <a:pt x="45707" y="27216"/>
                    <a:pt x="39738" y="26473"/>
                    <a:pt x="33604" y="31013"/>
                  </a:cubicBezTo>
                  <a:cubicBezTo>
                    <a:pt x="27451" y="35540"/>
                    <a:pt x="26416" y="41471"/>
                    <a:pt x="32880" y="50234"/>
                  </a:cubicBezTo>
                  <a:cubicBezTo>
                    <a:pt x="51549" y="75501"/>
                    <a:pt x="92748" y="52387"/>
                    <a:pt x="118649" y="87458"/>
                  </a:cubicBezTo>
                  <a:cubicBezTo>
                    <a:pt x="133172" y="107105"/>
                    <a:pt x="131635" y="125583"/>
                    <a:pt x="112693" y="139573"/>
                  </a:cubicBezTo>
                  <a:cubicBezTo>
                    <a:pt x="93745" y="153562"/>
                    <a:pt x="75641" y="149586"/>
                    <a:pt x="61118" y="129946"/>
                  </a:cubicBezTo>
                  <a:lnTo>
                    <a:pt x="55556" y="122402"/>
                  </a:lnTo>
                  <a:lnTo>
                    <a:pt x="73787" y="108934"/>
                  </a:lnTo>
                  <a:lnTo>
                    <a:pt x="80283" y="117709"/>
                  </a:lnTo>
                  <a:cubicBezTo>
                    <a:pt x="86753" y="126485"/>
                    <a:pt x="92932" y="126777"/>
                    <a:pt x="99085" y="122250"/>
                  </a:cubicBezTo>
                  <a:cubicBezTo>
                    <a:pt x="105219" y="117709"/>
                    <a:pt x="106749" y="111721"/>
                    <a:pt x="100260" y="102939"/>
                  </a:cubicBezTo>
                  <a:cubicBezTo>
                    <a:pt x="81622" y="77679"/>
                    <a:pt x="40405" y="100793"/>
                    <a:pt x="14484" y="65709"/>
                  </a:cubicBezTo>
                  <a:cubicBezTo>
                    <a:pt x="0" y="46069"/>
                    <a:pt x="1346" y="27724"/>
                    <a:pt x="20123" y="1385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" name="Google Shape;158;p1"/>
            <p:cNvSpPr/>
            <p:nvPr/>
          </p:nvSpPr>
          <p:spPr>
            <a:xfrm>
              <a:off x="9093566" y="3042210"/>
              <a:ext cx="109988" cy="158032"/>
            </a:xfrm>
            <a:custGeom>
              <a:rect b="b" l="l" r="r" t="t"/>
              <a:pathLst>
                <a:path extrusionOk="0" h="158032" w="109988">
                  <a:moveTo>
                    <a:pt x="79609" y="23361"/>
                  </a:moveTo>
                  <a:lnTo>
                    <a:pt x="91389" y="39319"/>
                  </a:lnTo>
                  <a:cubicBezTo>
                    <a:pt x="105905" y="58972"/>
                    <a:pt x="104343" y="76657"/>
                    <a:pt x="85039" y="90912"/>
                  </a:cubicBezTo>
                  <a:lnTo>
                    <a:pt x="75914" y="97650"/>
                  </a:lnTo>
                  <a:lnTo>
                    <a:pt x="109988" y="143783"/>
                  </a:lnTo>
                  <a:lnTo>
                    <a:pt x="90684" y="158032"/>
                  </a:lnTo>
                  <a:lnTo>
                    <a:pt x="0" y="35236"/>
                  </a:lnTo>
                  <a:lnTo>
                    <a:pt x="28422" y="14249"/>
                  </a:lnTo>
                  <a:cubicBezTo>
                    <a:pt x="47732" y="0"/>
                    <a:pt x="65087" y="3714"/>
                    <a:pt x="79609" y="23361"/>
                  </a:cubicBezTo>
                  <a:close/>
                  <a:moveTo>
                    <a:pt x="32257" y="38525"/>
                  </a:moveTo>
                  <a:lnTo>
                    <a:pt x="62966" y="80105"/>
                  </a:lnTo>
                  <a:lnTo>
                    <a:pt x="72085" y="73367"/>
                  </a:lnTo>
                  <a:cubicBezTo>
                    <a:pt x="78238" y="68834"/>
                    <a:pt x="79482" y="63563"/>
                    <a:pt x="73025" y="54800"/>
                  </a:cubicBezTo>
                  <a:lnTo>
                    <a:pt x="59404" y="36372"/>
                  </a:lnTo>
                  <a:cubicBezTo>
                    <a:pt x="52946" y="27609"/>
                    <a:pt x="47529" y="27254"/>
                    <a:pt x="41382" y="3178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" name="Google Shape;159;p1"/>
            <p:cNvSpPr/>
            <p:nvPr/>
          </p:nvSpPr>
          <p:spPr>
            <a:xfrm>
              <a:off x="9166291" y="2992084"/>
              <a:ext cx="134740" cy="153568"/>
            </a:xfrm>
            <a:custGeom>
              <a:rect b="b" l="l" r="r" t="t"/>
              <a:pathLst>
                <a:path extrusionOk="0" h="153568" w="134740">
                  <a:moveTo>
                    <a:pt x="14509" y="66497"/>
                  </a:moveTo>
                  <a:cubicBezTo>
                    <a:pt x="0" y="46850"/>
                    <a:pt x="2070" y="27984"/>
                    <a:pt x="21005" y="13995"/>
                  </a:cubicBezTo>
                  <a:cubicBezTo>
                    <a:pt x="39935" y="0"/>
                    <a:pt x="58591" y="3587"/>
                    <a:pt x="73094" y="23228"/>
                  </a:cubicBezTo>
                  <a:lnTo>
                    <a:pt x="120256" y="87077"/>
                  </a:lnTo>
                  <a:cubicBezTo>
                    <a:pt x="134740" y="106718"/>
                    <a:pt x="132689" y="125590"/>
                    <a:pt x="113734" y="139579"/>
                  </a:cubicBezTo>
                  <a:cubicBezTo>
                    <a:pt x="94805" y="153568"/>
                    <a:pt x="76155" y="149987"/>
                    <a:pt x="61664" y="130346"/>
                  </a:cubicBezTo>
                  <a:close/>
                  <a:moveTo>
                    <a:pt x="81851" y="117322"/>
                  </a:moveTo>
                  <a:cubicBezTo>
                    <a:pt x="88341" y="126098"/>
                    <a:pt x="94672" y="126574"/>
                    <a:pt x="100787" y="122040"/>
                  </a:cubicBezTo>
                  <a:cubicBezTo>
                    <a:pt x="106940" y="117506"/>
                    <a:pt x="108337" y="111334"/>
                    <a:pt x="101860" y="102558"/>
                  </a:cubicBezTo>
                  <a:lnTo>
                    <a:pt x="52889" y="36252"/>
                  </a:lnTo>
                  <a:cubicBezTo>
                    <a:pt x="46431" y="27489"/>
                    <a:pt x="40093" y="26993"/>
                    <a:pt x="33953" y="31534"/>
                  </a:cubicBezTo>
                  <a:cubicBezTo>
                    <a:pt x="27819" y="36061"/>
                    <a:pt x="26422" y="42252"/>
                    <a:pt x="32893" y="510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0" name="Google Shape;160;p1"/>
            <p:cNvSpPr/>
            <p:nvPr/>
          </p:nvSpPr>
          <p:spPr>
            <a:xfrm>
              <a:off x="9230104" y="2940354"/>
              <a:ext cx="150672" cy="159061"/>
            </a:xfrm>
            <a:custGeom>
              <a:rect b="b" l="l" r="r" t="t"/>
              <a:pathLst>
                <a:path extrusionOk="0" h="159061" w="150672">
                  <a:moveTo>
                    <a:pt x="131019" y="129266"/>
                  </a:moveTo>
                  <a:cubicBezTo>
                    <a:pt x="127634" y="126879"/>
                    <a:pt x="125520" y="125469"/>
                    <a:pt x="118129" y="115474"/>
                  </a:cubicBezTo>
                  <a:lnTo>
                    <a:pt x="103885" y="96183"/>
                  </a:lnTo>
                  <a:cubicBezTo>
                    <a:pt x="95465" y="84778"/>
                    <a:pt x="88487" y="83419"/>
                    <a:pt x="79724" y="89890"/>
                  </a:cubicBezTo>
                  <a:lnTo>
                    <a:pt x="73056" y="94818"/>
                  </a:lnTo>
                  <a:lnTo>
                    <a:pt x="109975" y="144811"/>
                  </a:lnTo>
                  <a:lnTo>
                    <a:pt x="90671" y="159061"/>
                  </a:lnTo>
                  <a:lnTo>
                    <a:pt x="0" y="36264"/>
                  </a:lnTo>
                  <a:lnTo>
                    <a:pt x="29121" y="14770"/>
                  </a:lnTo>
                  <a:cubicBezTo>
                    <a:pt x="49110" y="0"/>
                    <a:pt x="64592" y="2946"/>
                    <a:pt x="78574" y="21888"/>
                  </a:cubicBezTo>
                  <a:lnTo>
                    <a:pt x="85699" y="31546"/>
                  </a:lnTo>
                  <a:cubicBezTo>
                    <a:pt x="95021" y="44170"/>
                    <a:pt x="97072" y="55397"/>
                    <a:pt x="91452" y="65773"/>
                  </a:cubicBezTo>
                  <a:cubicBezTo>
                    <a:pt x="104082" y="62693"/>
                    <a:pt x="114115" y="69659"/>
                    <a:pt x="123571" y="82461"/>
                  </a:cubicBezTo>
                  <a:lnTo>
                    <a:pt x="137547" y="101403"/>
                  </a:lnTo>
                  <a:cubicBezTo>
                    <a:pt x="141947" y="107365"/>
                    <a:pt x="145357" y="111626"/>
                    <a:pt x="150672" y="114757"/>
                  </a:cubicBezTo>
                  <a:close/>
                  <a:moveTo>
                    <a:pt x="32238" y="39554"/>
                  </a:moveTo>
                  <a:lnTo>
                    <a:pt x="60102" y="77273"/>
                  </a:lnTo>
                  <a:lnTo>
                    <a:pt x="67633" y="71704"/>
                  </a:lnTo>
                  <a:cubicBezTo>
                    <a:pt x="74847" y="66395"/>
                    <a:pt x="76873" y="59988"/>
                    <a:pt x="69653" y="50177"/>
                  </a:cubicBezTo>
                  <a:lnTo>
                    <a:pt x="60686" y="38068"/>
                  </a:lnTo>
                  <a:cubicBezTo>
                    <a:pt x="54216" y="29298"/>
                    <a:pt x="48399" y="27641"/>
                    <a:pt x="41541" y="3268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" name="Google Shape;161;p1"/>
            <p:cNvSpPr/>
            <p:nvPr/>
          </p:nvSpPr>
          <p:spPr>
            <a:xfrm>
              <a:off x="9295041" y="2884630"/>
              <a:ext cx="130149" cy="151930"/>
            </a:xfrm>
            <a:custGeom>
              <a:rect b="b" l="l" r="r" t="t"/>
              <a:pathLst>
                <a:path extrusionOk="0" h="151930" w="130149">
                  <a:moveTo>
                    <a:pt x="0" y="44037"/>
                  </a:moveTo>
                  <a:lnTo>
                    <a:pt x="59632" y="0"/>
                  </a:lnTo>
                  <a:lnTo>
                    <a:pt x="72586" y="17538"/>
                  </a:lnTo>
                  <a:lnTo>
                    <a:pt x="52412" y="32435"/>
                  </a:lnTo>
                  <a:lnTo>
                    <a:pt x="130149" y="137693"/>
                  </a:lnTo>
                  <a:lnTo>
                    <a:pt x="110845" y="151930"/>
                  </a:lnTo>
                  <a:lnTo>
                    <a:pt x="33121" y="46678"/>
                  </a:lnTo>
                  <a:lnTo>
                    <a:pt x="12947" y="61575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" name="Google Shape;162;p1"/>
            <p:cNvSpPr/>
            <p:nvPr/>
          </p:nvSpPr>
          <p:spPr>
            <a:xfrm>
              <a:off x="8388129" y="2782053"/>
              <a:ext cx="292265" cy="376618"/>
            </a:xfrm>
            <a:custGeom>
              <a:rect b="b" l="l" r="r" t="t"/>
              <a:pathLst>
                <a:path extrusionOk="0" h="376618" w="292265">
                  <a:moveTo>
                    <a:pt x="12852" y="7829"/>
                  </a:moveTo>
                  <a:lnTo>
                    <a:pt x="12852" y="7829"/>
                  </a:lnTo>
                  <a:cubicBezTo>
                    <a:pt x="23456" y="0"/>
                    <a:pt x="38398" y="2247"/>
                    <a:pt x="46234" y="12852"/>
                  </a:cubicBezTo>
                  <a:lnTo>
                    <a:pt x="284435" y="335400"/>
                  </a:lnTo>
                  <a:cubicBezTo>
                    <a:pt x="292265" y="346011"/>
                    <a:pt x="290017" y="360953"/>
                    <a:pt x="279419" y="368788"/>
                  </a:cubicBezTo>
                  <a:cubicBezTo>
                    <a:pt x="268814" y="376618"/>
                    <a:pt x="253860" y="374370"/>
                    <a:pt x="246037" y="363766"/>
                  </a:cubicBezTo>
                  <a:lnTo>
                    <a:pt x="7829" y="41211"/>
                  </a:lnTo>
                  <a:cubicBezTo>
                    <a:pt x="0" y="30606"/>
                    <a:pt x="2247" y="15659"/>
                    <a:pt x="12852" y="7829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" name="Google Shape;163;p1"/>
            <p:cNvSpPr/>
            <p:nvPr/>
          </p:nvSpPr>
          <p:spPr>
            <a:xfrm>
              <a:off x="8264025" y="2613997"/>
              <a:ext cx="118859" cy="141808"/>
            </a:xfrm>
            <a:custGeom>
              <a:rect b="b" l="l" r="r" t="t"/>
              <a:pathLst>
                <a:path extrusionOk="0" h="141808" w="118859">
                  <a:moveTo>
                    <a:pt x="12852" y="7829"/>
                  </a:moveTo>
                  <a:lnTo>
                    <a:pt x="12852" y="7829"/>
                  </a:lnTo>
                  <a:cubicBezTo>
                    <a:pt x="23456" y="0"/>
                    <a:pt x="38398" y="2247"/>
                    <a:pt x="46234" y="12852"/>
                  </a:cubicBezTo>
                  <a:lnTo>
                    <a:pt x="111029" y="100590"/>
                  </a:lnTo>
                  <a:cubicBezTo>
                    <a:pt x="118859" y="111194"/>
                    <a:pt x="116611" y="126142"/>
                    <a:pt x="106006" y="133972"/>
                  </a:cubicBezTo>
                  <a:cubicBezTo>
                    <a:pt x="95402" y="141808"/>
                    <a:pt x="80454" y="139560"/>
                    <a:pt x="72624" y="128955"/>
                  </a:cubicBezTo>
                  <a:lnTo>
                    <a:pt x="7829" y="41211"/>
                  </a:lnTo>
                  <a:cubicBezTo>
                    <a:pt x="0" y="30606"/>
                    <a:pt x="2247" y="15659"/>
                    <a:pt x="12852" y="7829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64" name="Google Shape;164;p1"/>
          <p:cNvGrpSpPr/>
          <p:nvPr/>
        </p:nvGrpSpPr>
        <p:grpSpPr>
          <a:xfrm rot="646864">
            <a:off x="4290823" y="1604110"/>
            <a:ext cx="1254221" cy="1088822"/>
            <a:chOff x="1174151" y="2373534"/>
            <a:chExt cx="2162307" cy="1877156"/>
          </a:xfrm>
        </p:grpSpPr>
        <p:sp>
          <p:nvSpPr>
            <p:cNvPr id="165" name="Google Shape;165;p1"/>
            <p:cNvSpPr/>
            <p:nvPr/>
          </p:nvSpPr>
          <p:spPr>
            <a:xfrm>
              <a:off x="1255976" y="2455355"/>
              <a:ext cx="2080482" cy="1795335"/>
            </a:xfrm>
            <a:custGeom>
              <a:rect b="b" l="l" r="r" t="t"/>
              <a:pathLst>
                <a:path extrusionOk="0" h="1795335" w="2080482">
                  <a:moveTo>
                    <a:pt x="1955203" y="1346892"/>
                  </a:moveTo>
                  <a:cubicBezTo>
                    <a:pt x="1876234" y="1147940"/>
                    <a:pt x="1797278" y="948975"/>
                    <a:pt x="1718310" y="750023"/>
                  </a:cubicBezTo>
                  <a:cubicBezTo>
                    <a:pt x="1741487" y="684561"/>
                    <a:pt x="1723186" y="605955"/>
                    <a:pt x="1671135" y="556113"/>
                  </a:cubicBezTo>
                  <a:cubicBezTo>
                    <a:pt x="1659045" y="544537"/>
                    <a:pt x="1633277" y="516591"/>
                    <a:pt x="1624761" y="514267"/>
                  </a:cubicBezTo>
                  <a:cubicBezTo>
                    <a:pt x="1583277" y="409676"/>
                    <a:pt x="1542129" y="304939"/>
                    <a:pt x="1500212" y="200520"/>
                  </a:cubicBezTo>
                  <a:cubicBezTo>
                    <a:pt x="1475219" y="138252"/>
                    <a:pt x="1445304" y="84531"/>
                    <a:pt x="1383379" y="51809"/>
                  </a:cubicBezTo>
                  <a:cubicBezTo>
                    <a:pt x="1285335" y="0"/>
                    <a:pt x="1153991" y="36233"/>
                    <a:pt x="1097089" y="131679"/>
                  </a:cubicBezTo>
                  <a:cubicBezTo>
                    <a:pt x="1081106" y="158489"/>
                    <a:pt x="1067555" y="187432"/>
                    <a:pt x="1055141" y="217220"/>
                  </a:cubicBezTo>
                  <a:cubicBezTo>
                    <a:pt x="1035532" y="208597"/>
                    <a:pt x="1014869" y="202272"/>
                    <a:pt x="993419" y="198570"/>
                  </a:cubicBezTo>
                  <a:cubicBezTo>
                    <a:pt x="917911" y="100685"/>
                    <a:pt x="792327" y="47536"/>
                    <a:pt x="667454" y="69710"/>
                  </a:cubicBezTo>
                  <a:cubicBezTo>
                    <a:pt x="543229" y="91776"/>
                    <a:pt x="456679" y="176517"/>
                    <a:pt x="414051" y="285013"/>
                  </a:cubicBezTo>
                  <a:cubicBezTo>
                    <a:pt x="314032" y="323316"/>
                    <a:pt x="244462" y="425107"/>
                    <a:pt x="263766" y="539622"/>
                  </a:cubicBezTo>
                  <a:cubicBezTo>
                    <a:pt x="272713" y="592677"/>
                    <a:pt x="296024" y="635596"/>
                    <a:pt x="328974" y="668045"/>
                  </a:cubicBezTo>
                  <a:cubicBezTo>
                    <a:pt x="307771" y="682961"/>
                    <a:pt x="288207" y="701287"/>
                    <a:pt x="270744" y="722871"/>
                  </a:cubicBezTo>
                  <a:cubicBezTo>
                    <a:pt x="81127" y="776827"/>
                    <a:pt x="0" y="1043870"/>
                    <a:pt x="196583" y="1164621"/>
                  </a:cubicBezTo>
                  <a:cubicBezTo>
                    <a:pt x="280720" y="1216317"/>
                    <a:pt x="397300" y="1206417"/>
                    <a:pt x="497719" y="1203039"/>
                  </a:cubicBezTo>
                  <a:cubicBezTo>
                    <a:pt x="530491" y="1231201"/>
                    <a:pt x="563949" y="1259846"/>
                    <a:pt x="600132" y="1280750"/>
                  </a:cubicBezTo>
                  <a:cubicBezTo>
                    <a:pt x="610457" y="1286719"/>
                    <a:pt x="621372" y="1291259"/>
                    <a:pt x="632650" y="1294847"/>
                  </a:cubicBezTo>
                  <a:cubicBezTo>
                    <a:pt x="615308" y="1338541"/>
                    <a:pt x="597966" y="1382236"/>
                    <a:pt x="580624" y="1425930"/>
                  </a:cubicBezTo>
                  <a:cubicBezTo>
                    <a:pt x="534460" y="1542243"/>
                    <a:pt x="453085" y="1716633"/>
                    <a:pt x="629704" y="1775815"/>
                  </a:cubicBezTo>
                  <a:cubicBezTo>
                    <a:pt x="687978" y="1795335"/>
                    <a:pt x="761834" y="1785327"/>
                    <a:pt x="821766" y="1785327"/>
                  </a:cubicBezTo>
                  <a:lnTo>
                    <a:pt x="1178572" y="1785327"/>
                  </a:lnTo>
                  <a:lnTo>
                    <a:pt x="1848135" y="1785327"/>
                  </a:lnTo>
                  <a:cubicBezTo>
                    <a:pt x="1970214" y="1785327"/>
                    <a:pt x="2080482" y="1702485"/>
                    <a:pt x="2042350" y="1566468"/>
                  </a:cubicBezTo>
                  <a:cubicBezTo>
                    <a:pt x="2021484" y="1492034"/>
                    <a:pt x="1983689" y="1418672"/>
                    <a:pt x="1955203" y="1346892"/>
                  </a:cubicBezTo>
                  <a:close/>
                  <a:moveTo>
                    <a:pt x="765308" y="741013"/>
                  </a:moveTo>
                  <a:cubicBezTo>
                    <a:pt x="765498" y="745832"/>
                    <a:pt x="765733" y="750639"/>
                    <a:pt x="766032" y="755427"/>
                  </a:cubicBezTo>
                  <a:cubicBezTo>
                    <a:pt x="761142" y="755453"/>
                    <a:pt x="756246" y="755453"/>
                    <a:pt x="751363" y="755535"/>
                  </a:cubicBezTo>
                  <a:cubicBezTo>
                    <a:pt x="748328" y="750671"/>
                    <a:pt x="745248" y="745858"/>
                    <a:pt x="741978" y="741235"/>
                  </a:cubicBezTo>
                  <a:cubicBezTo>
                    <a:pt x="749757" y="741159"/>
                    <a:pt x="757529" y="741095"/>
                    <a:pt x="765308" y="741013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" name="Google Shape;166;p1"/>
            <p:cNvSpPr/>
            <p:nvPr/>
          </p:nvSpPr>
          <p:spPr>
            <a:xfrm>
              <a:off x="1174151" y="2373534"/>
              <a:ext cx="2080488" cy="1795341"/>
            </a:xfrm>
            <a:custGeom>
              <a:rect b="b" l="l" r="r" t="t"/>
              <a:pathLst>
                <a:path extrusionOk="0" h="1795341" w="2080488">
                  <a:moveTo>
                    <a:pt x="1955209" y="1346898"/>
                  </a:moveTo>
                  <a:cubicBezTo>
                    <a:pt x="1876240" y="1147940"/>
                    <a:pt x="1797284" y="948982"/>
                    <a:pt x="1718316" y="750023"/>
                  </a:cubicBezTo>
                  <a:cubicBezTo>
                    <a:pt x="1741493" y="684561"/>
                    <a:pt x="1723193" y="605955"/>
                    <a:pt x="1671142" y="556113"/>
                  </a:cubicBezTo>
                  <a:cubicBezTo>
                    <a:pt x="1659045" y="544537"/>
                    <a:pt x="1633283" y="516591"/>
                    <a:pt x="1624761" y="514273"/>
                  </a:cubicBezTo>
                  <a:cubicBezTo>
                    <a:pt x="1583283" y="409676"/>
                    <a:pt x="1542135" y="304939"/>
                    <a:pt x="1500212" y="200520"/>
                  </a:cubicBezTo>
                  <a:cubicBezTo>
                    <a:pt x="1475219" y="138258"/>
                    <a:pt x="1445310" y="84531"/>
                    <a:pt x="1383385" y="51809"/>
                  </a:cubicBezTo>
                  <a:cubicBezTo>
                    <a:pt x="1285341" y="0"/>
                    <a:pt x="1153998" y="36233"/>
                    <a:pt x="1097095" y="131679"/>
                  </a:cubicBezTo>
                  <a:cubicBezTo>
                    <a:pt x="1081112" y="158489"/>
                    <a:pt x="1067562" y="187432"/>
                    <a:pt x="1055141" y="217220"/>
                  </a:cubicBezTo>
                  <a:cubicBezTo>
                    <a:pt x="1035532" y="208597"/>
                    <a:pt x="1014876" y="202272"/>
                    <a:pt x="993425" y="198570"/>
                  </a:cubicBezTo>
                  <a:cubicBezTo>
                    <a:pt x="917917" y="100691"/>
                    <a:pt x="792333" y="47536"/>
                    <a:pt x="667461" y="69710"/>
                  </a:cubicBezTo>
                  <a:cubicBezTo>
                    <a:pt x="543229" y="91776"/>
                    <a:pt x="456679" y="176517"/>
                    <a:pt x="414058" y="285019"/>
                  </a:cubicBezTo>
                  <a:cubicBezTo>
                    <a:pt x="314039" y="323316"/>
                    <a:pt x="244462" y="425107"/>
                    <a:pt x="263772" y="539622"/>
                  </a:cubicBezTo>
                  <a:cubicBezTo>
                    <a:pt x="272719" y="592677"/>
                    <a:pt x="296024" y="635596"/>
                    <a:pt x="328980" y="668051"/>
                  </a:cubicBezTo>
                  <a:cubicBezTo>
                    <a:pt x="307778" y="682961"/>
                    <a:pt x="288213" y="701293"/>
                    <a:pt x="270744" y="722877"/>
                  </a:cubicBezTo>
                  <a:cubicBezTo>
                    <a:pt x="81133" y="776827"/>
                    <a:pt x="0" y="1043876"/>
                    <a:pt x="196583" y="1164621"/>
                  </a:cubicBezTo>
                  <a:cubicBezTo>
                    <a:pt x="280727" y="1216310"/>
                    <a:pt x="397300" y="1206417"/>
                    <a:pt x="497725" y="1203039"/>
                  </a:cubicBezTo>
                  <a:cubicBezTo>
                    <a:pt x="530498" y="1231207"/>
                    <a:pt x="563956" y="1259846"/>
                    <a:pt x="600132" y="1280756"/>
                  </a:cubicBezTo>
                  <a:cubicBezTo>
                    <a:pt x="610463" y="1286719"/>
                    <a:pt x="621379" y="1291266"/>
                    <a:pt x="632656" y="1294841"/>
                  </a:cubicBezTo>
                  <a:cubicBezTo>
                    <a:pt x="615315" y="1338541"/>
                    <a:pt x="597966" y="1382242"/>
                    <a:pt x="580631" y="1425936"/>
                  </a:cubicBezTo>
                  <a:cubicBezTo>
                    <a:pt x="534460" y="1542243"/>
                    <a:pt x="453091" y="1716627"/>
                    <a:pt x="629710" y="1775809"/>
                  </a:cubicBezTo>
                  <a:cubicBezTo>
                    <a:pt x="687978" y="1795341"/>
                    <a:pt x="761841" y="1785321"/>
                    <a:pt x="821766" y="1785321"/>
                  </a:cubicBezTo>
                  <a:lnTo>
                    <a:pt x="1178579" y="1785321"/>
                  </a:lnTo>
                  <a:lnTo>
                    <a:pt x="1848142" y="1785321"/>
                  </a:lnTo>
                  <a:cubicBezTo>
                    <a:pt x="1970220" y="1785321"/>
                    <a:pt x="2080488" y="1702485"/>
                    <a:pt x="2042356" y="1566475"/>
                  </a:cubicBezTo>
                  <a:cubicBezTo>
                    <a:pt x="2021484" y="1492034"/>
                    <a:pt x="1983695" y="1418666"/>
                    <a:pt x="1955209" y="1346898"/>
                  </a:cubicBezTo>
                  <a:close/>
                  <a:moveTo>
                    <a:pt x="765308" y="741013"/>
                  </a:moveTo>
                  <a:cubicBezTo>
                    <a:pt x="765498" y="745832"/>
                    <a:pt x="765740" y="750639"/>
                    <a:pt x="766038" y="755427"/>
                  </a:cubicBezTo>
                  <a:cubicBezTo>
                    <a:pt x="761149" y="755459"/>
                    <a:pt x="756246" y="755453"/>
                    <a:pt x="751363" y="755535"/>
                  </a:cubicBezTo>
                  <a:cubicBezTo>
                    <a:pt x="748334" y="750671"/>
                    <a:pt x="745255" y="745858"/>
                    <a:pt x="741978" y="741235"/>
                  </a:cubicBezTo>
                  <a:cubicBezTo>
                    <a:pt x="749763" y="741159"/>
                    <a:pt x="757529" y="741095"/>
                    <a:pt x="765308" y="74101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" name="Google Shape;167;p1"/>
            <p:cNvSpPr/>
            <p:nvPr/>
          </p:nvSpPr>
          <p:spPr>
            <a:xfrm>
              <a:off x="1569679" y="2582411"/>
              <a:ext cx="681278" cy="385654"/>
            </a:xfrm>
            <a:custGeom>
              <a:rect b="b" l="l" r="r" t="t"/>
              <a:pathLst>
                <a:path extrusionOk="0" h="385654" w="681278">
                  <a:moveTo>
                    <a:pt x="567207" y="131305"/>
                  </a:moveTo>
                  <a:cubicBezTo>
                    <a:pt x="553358" y="129743"/>
                    <a:pt x="539940" y="130479"/>
                    <a:pt x="527196" y="133108"/>
                  </a:cubicBezTo>
                  <a:cubicBezTo>
                    <a:pt x="519607" y="134670"/>
                    <a:pt x="511898" y="130613"/>
                    <a:pt x="509092" y="123386"/>
                  </a:cubicBezTo>
                  <a:cubicBezTo>
                    <a:pt x="481012" y="51123"/>
                    <a:pt x="410597" y="0"/>
                    <a:pt x="328282" y="546"/>
                  </a:cubicBezTo>
                  <a:cubicBezTo>
                    <a:pt x="255308" y="1028"/>
                    <a:pt x="189763" y="45796"/>
                    <a:pt x="156940" y="110966"/>
                  </a:cubicBezTo>
                  <a:cubicBezTo>
                    <a:pt x="143052" y="138544"/>
                    <a:pt x="137433" y="165036"/>
                    <a:pt x="137052" y="190309"/>
                  </a:cubicBezTo>
                  <a:cubicBezTo>
                    <a:pt x="136893" y="200793"/>
                    <a:pt x="127635" y="208470"/>
                    <a:pt x="117348" y="206425"/>
                  </a:cubicBezTo>
                  <a:cubicBezTo>
                    <a:pt x="105149" y="203993"/>
                    <a:pt x="92062" y="204031"/>
                    <a:pt x="78543" y="207238"/>
                  </a:cubicBezTo>
                  <a:cubicBezTo>
                    <a:pt x="44767" y="215226"/>
                    <a:pt x="17799" y="243020"/>
                    <a:pt x="11201" y="277094"/>
                  </a:cubicBezTo>
                  <a:cubicBezTo>
                    <a:pt x="0" y="334994"/>
                    <a:pt x="44043" y="385654"/>
                    <a:pt x="99923" y="385654"/>
                  </a:cubicBezTo>
                  <a:lnTo>
                    <a:pt x="329584" y="385654"/>
                  </a:lnTo>
                  <a:lnTo>
                    <a:pt x="552811" y="385654"/>
                  </a:lnTo>
                  <a:cubicBezTo>
                    <a:pt x="623817" y="385654"/>
                    <a:pt x="681278" y="327640"/>
                    <a:pt x="680377" y="256425"/>
                  </a:cubicBezTo>
                  <a:cubicBezTo>
                    <a:pt x="679583" y="193122"/>
                    <a:pt x="630116" y="138391"/>
                    <a:pt x="567207" y="13130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" name="Google Shape;168;p1"/>
            <p:cNvSpPr/>
            <p:nvPr/>
          </p:nvSpPr>
          <p:spPr>
            <a:xfrm>
              <a:off x="1551817" y="2559881"/>
              <a:ext cx="721690" cy="431120"/>
            </a:xfrm>
            <a:custGeom>
              <a:rect b="b" l="l" r="r" t="t"/>
              <a:pathLst>
                <a:path extrusionOk="0" h="431120" w="721690">
                  <a:moveTo>
                    <a:pt x="570668" y="431120"/>
                  </a:moveTo>
                  <a:lnTo>
                    <a:pt x="117786" y="431120"/>
                  </a:lnTo>
                  <a:cubicBezTo>
                    <a:pt x="83800" y="431120"/>
                    <a:pt x="51911" y="416077"/>
                    <a:pt x="30264" y="389845"/>
                  </a:cubicBezTo>
                  <a:cubicBezTo>
                    <a:pt x="8629" y="363620"/>
                    <a:pt x="0" y="329145"/>
                    <a:pt x="6553" y="295268"/>
                  </a:cubicBezTo>
                  <a:cubicBezTo>
                    <a:pt x="14763" y="252780"/>
                    <a:pt x="48748" y="217481"/>
                    <a:pt x="91116" y="207448"/>
                  </a:cubicBezTo>
                  <a:cubicBezTo>
                    <a:pt x="104838" y="204203"/>
                    <a:pt x="118649" y="203473"/>
                    <a:pt x="132219" y="205231"/>
                  </a:cubicBezTo>
                  <a:cubicBezTo>
                    <a:pt x="133667" y="177037"/>
                    <a:pt x="141090" y="149466"/>
                    <a:pt x="154317" y="123177"/>
                  </a:cubicBezTo>
                  <a:cubicBezTo>
                    <a:pt x="191687" y="48958"/>
                    <a:pt x="266928" y="660"/>
                    <a:pt x="345992" y="146"/>
                  </a:cubicBezTo>
                  <a:cubicBezTo>
                    <a:pt x="432479" y="0"/>
                    <a:pt x="512514" y="52381"/>
                    <a:pt x="546112" y="132124"/>
                  </a:cubicBezTo>
                  <a:cubicBezTo>
                    <a:pt x="559771" y="129838"/>
                    <a:pt x="573716" y="129482"/>
                    <a:pt x="587648" y="131044"/>
                  </a:cubicBezTo>
                  <a:cubicBezTo>
                    <a:pt x="661581" y="139376"/>
                    <a:pt x="720223" y="204222"/>
                    <a:pt x="721175" y="278669"/>
                  </a:cubicBezTo>
                  <a:cubicBezTo>
                    <a:pt x="721690" y="319246"/>
                    <a:pt x="706278" y="357492"/>
                    <a:pt x="677779" y="386359"/>
                  </a:cubicBezTo>
                  <a:cubicBezTo>
                    <a:pt x="649262" y="415220"/>
                    <a:pt x="611238" y="431120"/>
                    <a:pt x="570668" y="431120"/>
                  </a:cubicBezTo>
                  <a:close/>
                  <a:moveTo>
                    <a:pt x="117786" y="250164"/>
                  </a:moveTo>
                  <a:cubicBezTo>
                    <a:pt x="112452" y="250164"/>
                    <a:pt x="107067" y="250812"/>
                    <a:pt x="101688" y="252075"/>
                  </a:cubicBezTo>
                  <a:cubicBezTo>
                    <a:pt x="76561" y="258025"/>
                    <a:pt x="56432" y="278885"/>
                    <a:pt x="51581" y="303980"/>
                  </a:cubicBezTo>
                  <a:cubicBezTo>
                    <a:pt x="47580" y="324681"/>
                    <a:pt x="52565" y="344804"/>
                    <a:pt x="65646" y="360654"/>
                  </a:cubicBezTo>
                  <a:cubicBezTo>
                    <a:pt x="78543" y="376288"/>
                    <a:pt x="97548" y="385254"/>
                    <a:pt x="117786" y="385254"/>
                  </a:cubicBezTo>
                  <a:lnTo>
                    <a:pt x="570668" y="385254"/>
                  </a:lnTo>
                  <a:cubicBezTo>
                    <a:pt x="598874" y="385254"/>
                    <a:pt x="625316" y="374199"/>
                    <a:pt x="645140" y="354133"/>
                  </a:cubicBezTo>
                  <a:cubicBezTo>
                    <a:pt x="664952" y="334054"/>
                    <a:pt x="675671" y="307466"/>
                    <a:pt x="675316" y="279253"/>
                  </a:cubicBezTo>
                  <a:cubicBezTo>
                    <a:pt x="674655" y="227488"/>
                    <a:pt x="633895" y="182416"/>
                    <a:pt x="582510" y="176625"/>
                  </a:cubicBezTo>
                  <a:cubicBezTo>
                    <a:pt x="571519" y="175380"/>
                    <a:pt x="560444" y="175875"/>
                    <a:pt x="549694" y="178098"/>
                  </a:cubicBezTo>
                  <a:cubicBezTo>
                    <a:pt x="530999" y="181933"/>
                    <a:pt x="512438" y="171894"/>
                    <a:pt x="505574" y="154216"/>
                  </a:cubicBezTo>
                  <a:cubicBezTo>
                    <a:pt x="480377" y="89388"/>
                    <a:pt x="416902" y="46005"/>
                    <a:pt x="347389" y="46005"/>
                  </a:cubicBezTo>
                  <a:cubicBezTo>
                    <a:pt x="347021" y="46005"/>
                    <a:pt x="346659" y="46012"/>
                    <a:pt x="346284" y="46012"/>
                  </a:cubicBezTo>
                  <a:cubicBezTo>
                    <a:pt x="284270" y="46418"/>
                    <a:pt x="224999" y="84804"/>
                    <a:pt x="195281" y="143808"/>
                  </a:cubicBezTo>
                  <a:cubicBezTo>
                    <a:pt x="183908" y="166408"/>
                    <a:pt x="178206" y="189102"/>
                    <a:pt x="177844" y="213175"/>
                  </a:cubicBezTo>
                  <a:cubicBezTo>
                    <a:pt x="177653" y="225082"/>
                    <a:pt x="172307" y="236143"/>
                    <a:pt x="163156" y="243522"/>
                  </a:cubicBezTo>
                  <a:cubicBezTo>
                    <a:pt x="154095" y="250863"/>
                    <a:pt x="142328" y="253733"/>
                    <a:pt x="130740" y="251440"/>
                  </a:cubicBezTo>
                  <a:cubicBezTo>
                    <a:pt x="126472" y="250590"/>
                    <a:pt x="122148" y="250164"/>
                    <a:pt x="117786" y="25016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" name="Google Shape;169;p1"/>
            <p:cNvSpPr/>
            <p:nvPr/>
          </p:nvSpPr>
          <p:spPr>
            <a:xfrm>
              <a:off x="1400888" y="3129544"/>
              <a:ext cx="530879" cy="300513"/>
            </a:xfrm>
            <a:custGeom>
              <a:rect b="b" l="l" r="r" t="t"/>
              <a:pathLst>
                <a:path extrusionOk="0" h="300513" w="530879">
                  <a:moveTo>
                    <a:pt x="88887" y="102317"/>
                  </a:moveTo>
                  <a:cubicBezTo>
                    <a:pt x="99675" y="101104"/>
                    <a:pt x="110140" y="101676"/>
                    <a:pt x="120059" y="103720"/>
                  </a:cubicBezTo>
                  <a:cubicBezTo>
                    <a:pt x="125984" y="104940"/>
                    <a:pt x="131984" y="101777"/>
                    <a:pt x="134175" y="96145"/>
                  </a:cubicBezTo>
                  <a:cubicBezTo>
                    <a:pt x="156057" y="39839"/>
                    <a:pt x="210927" y="0"/>
                    <a:pt x="275062" y="425"/>
                  </a:cubicBezTo>
                  <a:cubicBezTo>
                    <a:pt x="331927" y="806"/>
                    <a:pt x="383006" y="35680"/>
                    <a:pt x="408584" y="86467"/>
                  </a:cubicBezTo>
                  <a:cubicBezTo>
                    <a:pt x="419404" y="107956"/>
                    <a:pt x="423779" y="128600"/>
                    <a:pt x="424078" y="148291"/>
                  </a:cubicBezTo>
                  <a:cubicBezTo>
                    <a:pt x="424205" y="156464"/>
                    <a:pt x="431412" y="162445"/>
                    <a:pt x="439432" y="160851"/>
                  </a:cubicBezTo>
                  <a:cubicBezTo>
                    <a:pt x="448938" y="158953"/>
                    <a:pt x="459136" y="158991"/>
                    <a:pt x="469671" y="161480"/>
                  </a:cubicBezTo>
                  <a:cubicBezTo>
                    <a:pt x="495985" y="167709"/>
                    <a:pt x="517010" y="189369"/>
                    <a:pt x="522141" y="215925"/>
                  </a:cubicBezTo>
                  <a:cubicBezTo>
                    <a:pt x="530879" y="261042"/>
                    <a:pt x="496550" y="300513"/>
                    <a:pt x="453015" y="300513"/>
                  </a:cubicBezTo>
                  <a:lnTo>
                    <a:pt x="274053" y="300513"/>
                  </a:lnTo>
                  <a:lnTo>
                    <a:pt x="100107" y="300513"/>
                  </a:lnTo>
                  <a:cubicBezTo>
                    <a:pt x="44773" y="300513"/>
                    <a:pt x="0" y="255308"/>
                    <a:pt x="698" y="199815"/>
                  </a:cubicBezTo>
                  <a:cubicBezTo>
                    <a:pt x="1320" y="150488"/>
                    <a:pt x="39858" y="107842"/>
                    <a:pt x="88887" y="102317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" name="Google Shape;170;p1"/>
            <p:cNvSpPr/>
            <p:nvPr/>
          </p:nvSpPr>
          <p:spPr>
            <a:xfrm>
              <a:off x="1378240" y="3107035"/>
              <a:ext cx="572719" cy="345948"/>
            </a:xfrm>
            <a:custGeom>
              <a:rect b="b" l="l" r="r" t="t"/>
              <a:pathLst>
                <a:path extrusionOk="0" h="345948" w="572719">
                  <a:moveTo>
                    <a:pt x="475653" y="345948"/>
                  </a:moveTo>
                  <a:lnTo>
                    <a:pt x="122751" y="345948"/>
                  </a:lnTo>
                  <a:cubicBezTo>
                    <a:pt x="89776" y="345948"/>
                    <a:pt x="58870" y="333025"/>
                    <a:pt x="35693" y="309568"/>
                  </a:cubicBezTo>
                  <a:cubicBezTo>
                    <a:pt x="12528" y="286105"/>
                    <a:pt x="0" y="255022"/>
                    <a:pt x="419" y="222034"/>
                  </a:cubicBezTo>
                  <a:cubicBezTo>
                    <a:pt x="1168" y="161518"/>
                    <a:pt x="48856" y="108813"/>
                    <a:pt x="108959" y="102031"/>
                  </a:cubicBezTo>
                  <a:lnTo>
                    <a:pt x="108972" y="102031"/>
                  </a:lnTo>
                  <a:cubicBezTo>
                    <a:pt x="118979" y="100907"/>
                    <a:pt x="128968" y="101009"/>
                    <a:pt x="138804" y="102323"/>
                  </a:cubicBezTo>
                  <a:cubicBezTo>
                    <a:pt x="166439" y="40684"/>
                    <a:pt x="228758" y="0"/>
                    <a:pt x="296735" y="0"/>
                  </a:cubicBezTo>
                  <a:lnTo>
                    <a:pt x="297865" y="0"/>
                  </a:lnTo>
                  <a:cubicBezTo>
                    <a:pt x="361353" y="425"/>
                    <a:pt x="421728" y="39147"/>
                    <a:pt x="451726" y="98659"/>
                  </a:cubicBezTo>
                  <a:cubicBezTo>
                    <a:pt x="461518" y="118129"/>
                    <a:pt x="467340" y="138493"/>
                    <a:pt x="469112" y="159315"/>
                  </a:cubicBezTo>
                  <a:cubicBezTo>
                    <a:pt x="478555" y="158629"/>
                    <a:pt x="488105" y="159429"/>
                    <a:pt x="497605" y="161677"/>
                  </a:cubicBezTo>
                  <a:cubicBezTo>
                    <a:pt x="532511" y="169932"/>
                    <a:pt x="560533" y="199034"/>
                    <a:pt x="567308" y="234080"/>
                  </a:cubicBezTo>
                  <a:cubicBezTo>
                    <a:pt x="572719" y="261962"/>
                    <a:pt x="565581" y="290347"/>
                    <a:pt x="547770" y="311937"/>
                  </a:cubicBezTo>
                  <a:cubicBezTo>
                    <a:pt x="529939" y="333559"/>
                    <a:pt x="503650" y="345948"/>
                    <a:pt x="475653" y="345948"/>
                  </a:cubicBezTo>
                  <a:close/>
                  <a:moveTo>
                    <a:pt x="114096" y="147612"/>
                  </a:moveTo>
                  <a:cubicBezTo>
                    <a:pt x="76530" y="151847"/>
                    <a:pt x="46748" y="184785"/>
                    <a:pt x="46285" y="222605"/>
                  </a:cubicBezTo>
                  <a:cubicBezTo>
                    <a:pt x="46012" y="243243"/>
                    <a:pt x="53854" y="262680"/>
                    <a:pt x="68332" y="277342"/>
                  </a:cubicBezTo>
                  <a:cubicBezTo>
                    <a:pt x="82816" y="292011"/>
                    <a:pt x="102133" y="300088"/>
                    <a:pt x="122751" y="300088"/>
                  </a:cubicBezTo>
                  <a:lnTo>
                    <a:pt x="475653" y="300088"/>
                  </a:lnTo>
                  <a:cubicBezTo>
                    <a:pt x="489915" y="300088"/>
                    <a:pt x="503307" y="293770"/>
                    <a:pt x="512387" y="282759"/>
                  </a:cubicBezTo>
                  <a:cubicBezTo>
                    <a:pt x="521595" y="271589"/>
                    <a:pt x="525106" y="257403"/>
                    <a:pt x="522281" y="242792"/>
                  </a:cubicBezTo>
                  <a:cubicBezTo>
                    <a:pt x="518864" y="225145"/>
                    <a:pt x="504710" y="210483"/>
                    <a:pt x="487032" y="206311"/>
                  </a:cubicBezTo>
                  <a:cubicBezTo>
                    <a:pt x="480136" y="204692"/>
                    <a:pt x="473227" y="204520"/>
                    <a:pt x="466566" y="205847"/>
                  </a:cubicBezTo>
                  <a:cubicBezTo>
                    <a:pt x="456056" y="207937"/>
                    <a:pt x="445363" y="205308"/>
                    <a:pt x="437108" y="198647"/>
                  </a:cubicBezTo>
                  <a:cubicBezTo>
                    <a:pt x="428821" y="191935"/>
                    <a:pt x="423970" y="181908"/>
                    <a:pt x="423799" y="171138"/>
                  </a:cubicBezTo>
                  <a:cubicBezTo>
                    <a:pt x="423532" y="153168"/>
                    <a:pt x="419265" y="136201"/>
                    <a:pt x="410756" y="119278"/>
                  </a:cubicBezTo>
                  <a:cubicBezTo>
                    <a:pt x="388435" y="74999"/>
                    <a:pt x="344004" y="46177"/>
                    <a:pt x="297573" y="45866"/>
                  </a:cubicBezTo>
                  <a:lnTo>
                    <a:pt x="296735" y="45866"/>
                  </a:lnTo>
                  <a:cubicBezTo>
                    <a:pt x="244646" y="45866"/>
                    <a:pt x="197072" y="78359"/>
                    <a:pt x="178206" y="126961"/>
                  </a:cubicBezTo>
                  <a:cubicBezTo>
                    <a:pt x="171907" y="143065"/>
                    <a:pt x="155016" y="152196"/>
                    <a:pt x="138068" y="148678"/>
                  </a:cubicBezTo>
                  <a:cubicBezTo>
                    <a:pt x="130251" y="147072"/>
                    <a:pt x="122167" y="146685"/>
                    <a:pt x="114096" y="14761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" name="Google Shape;171;p1"/>
            <p:cNvSpPr/>
            <p:nvPr/>
          </p:nvSpPr>
          <p:spPr>
            <a:xfrm>
              <a:off x="1831916" y="2531383"/>
              <a:ext cx="1251680" cy="1481816"/>
            </a:xfrm>
            <a:custGeom>
              <a:rect b="b" l="l" r="r" t="t"/>
              <a:pathLst>
                <a:path extrusionOk="0" h="1481816" w="1251680">
                  <a:moveTo>
                    <a:pt x="1226451" y="1481816"/>
                  </a:moveTo>
                  <a:lnTo>
                    <a:pt x="25228" y="1481816"/>
                  </a:lnTo>
                  <a:cubicBezTo>
                    <a:pt x="10255" y="1481816"/>
                    <a:pt x="0" y="1466716"/>
                    <a:pt x="5530" y="1452803"/>
                  </a:cubicBezTo>
                  <a:lnTo>
                    <a:pt x="557625" y="61760"/>
                  </a:lnTo>
                  <a:cubicBezTo>
                    <a:pt x="582136" y="0"/>
                    <a:pt x="669544" y="0"/>
                    <a:pt x="694055" y="61760"/>
                  </a:cubicBezTo>
                  <a:lnTo>
                    <a:pt x="1246155" y="1452803"/>
                  </a:lnTo>
                  <a:cubicBezTo>
                    <a:pt x="1251680" y="1466716"/>
                    <a:pt x="1241425" y="1481816"/>
                    <a:pt x="1226451" y="148181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" name="Google Shape;172;p1"/>
            <p:cNvSpPr/>
            <p:nvPr/>
          </p:nvSpPr>
          <p:spPr>
            <a:xfrm>
              <a:off x="1810735" y="2523894"/>
              <a:ext cx="1294041" cy="1512239"/>
            </a:xfrm>
            <a:custGeom>
              <a:rect b="b" l="l" r="r" t="t"/>
              <a:pathLst>
                <a:path extrusionOk="0" h="1512239" w="1294041">
                  <a:moveTo>
                    <a:pt x="1247628" y="1512239"/>
                  </a:moveTo>
                  <a:lnTo>
                    <a:pt x="46418" y="1512239"/>
                  </a:lnTo>
                  <a:cubicBezTo>
                    <a:pt x="31769" y="1512239"/>
                    <a:pt x="18129" y="1505007"/>
                    <a:pt x="9899" y="1492897"/>
                  </a:cubicBezTo>
                  <a:cubicBezTo>
                    <a:pt x="1670" y="1480781"/>
                    <a:pt x="0" y="1465433"/>
                    <a:pt x="5391" y="1451819"/>
                  </a:cubicBezTo>
                  <a:lnTo>
                    <a:pt x="557485" y="60788"/>
                  </a:lnTo>
                  <a:cubicBezTo>
                    <a:pt x="572369" y="23298"/>
                    <a:pt x="606678" y="0"/>
                    <a:pt x="647020" y="0"/>
                  </a:cubicBezTo>
                  <a:cubicBezTo>
                    <a:pt x="687362" y="0"/>
                    <a:pt x="721671" y="23298"/>
                    <a:pt x="736555" y="60788"/>
                  </a:cubicBezTo>
                  <a:lnTo>
                    <a:pt x="1288656" y="1451832"/>
                  </a:lnTo>
                  <a:cubicBezTo>
                    <a:pt x="1294041" y="1465433"/>
                    <a:pt x="1292377" y="1480781"/>
                    <a:pt x="1284147" y="1492897"/>
                  </a:cubicBezTo>
                  <a:cubicBezTo>
                    <a:pt x="1275918" y="1505007"/>
                    <a:pt x="1262272" y="1512239"/>
                    <a:pt x="1247628" y="1512239"/>
                  </a:cubicBezTo>
                  <a:close/>
                  <a:moveTo>
                    <a:pt x="48971" y="1466373"/>
                  </a:moveTo>
                  <a:lnTo>
                    <a:pt x="1245069" y="1466373"/>
                  </a:lnTo>
                  <a:lnTo>
                    <a:pt x="693915" y="77711"/>
                  </a:lnTo>
                  <a:cubicBezTo>
                    <a:pt x="684599" y="54228"/>
                    <a:pt x="663575" y="45859"/>
                    <a:pt x="647020" y="45859"/>
                  </a:cubicBezTo>
                  <a:cubicBezTo>
                    <a:pt x="630459" y="45859"/>
                    <a:pt x="609447" y="54228"/>
                    <a:pt x="600125" y="7771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" name="Google Shape;173;p1"/>
            <p:cNvSpPr/>
            <p:nvPr/>
          </p:nvSpPr>
          <p:spPr>
            <a:xfrm>
              <a:off x="2190915" y="2531387"/>
              <a:ext cx="719537" cy="1200175"/>
            </a:xfrm>
            <a:custGeom>
              <a:rect b="b" l="l" r="r" t="t"/>
              <a:pathLst>
                <a:path extrusionOk="0" h="1200175" w="719537">
                  <a:moveTo>
                    <a:pt x="335057" y="61753"/>
                  </a:moveTo>
                  <a:cubicBezTo>
                    <a:pt x="310546" y="0"/>
                    <a:pt x="223138" y="0"/>
                    <a:pt x="198634" y="61753"/>
                  </a:cubicBezTo>
                  <a:lnTo>
                    <a:pt x="0" y="562203"/>
                  </a:lnTo>
                  <a:lnTo>
                    <a:pt x="147440" y="892054"/>
                  </a:lnTo>
                  <a:cubicBezTo>
                    <a:pt x="156800" y="912983"/>
                    <a:pt x="186321" y="913485"/>
                    <a:pt x="196386" y="892886"/>
                  </a:cubicBezTo>
                  <a:lnTo>
                    <a:pt x="247357" y="788511"/>
                  </a:lnTo>
                  <a:cubicBezTo>
                    <a:pt x="256247" y="770312"/>
                    <a:pt x="281241" y="768000"/>
                    <a:pt x="293325" y="784244"/>
                  </a:cubicBezTo>
                  <a:lnTo>
                    <a:pt x="590835" y="1184402"/>
                  </a:lnTo>
                  <a:cubicBezTo>
                    <a:pt x="602564" y="1200175"/>
                    <a:pt x="626668" y="1198549"/>
                    <a:pt x="636168" y="1181354"/>
                  </a:cubicBezTo>
                  <a:lnTo>
                    <a:pt x="719537" y="103047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" name="Google Shape;174;p1"/>
            <p:cNvSpPr/>
            <p:nvPr/>
          </p:nvSpPr>
          <p:spPr>
            <a:xfrm>
              <a:off x="2166025" y="2523892"/>
              <a:ext cx="769734" cy="1225734"/>
            </a:xfrm>
            <a:custGeom>
              <a:rect b="b" l="l" r="r" t="t"/>
              <a:pathLst>
                <a:path extrusionOk="0" h="1225734" w="769734">
                  <a:moveTo>
                    <a:pt x="637362" y="1225734"/>
                  </a:moveTo>
                  <a:cubicBezTo>
                    <a:pt x="621595" y="1225734"/>
                    <a:pt x="606818" y="1218355"/>
                    <a:pt x="597319" y="1205585"/>
                  </a:cubicBezTo>
                  <a:lnTo>
                    <a:pt x="299808" y="805421"/>
                  </a:lnTo>
                  <a:cubicBezTo>
                    <a:pt x="298913" y="804202"/>
                    <a:pt x="297611" y="803656"/>
                    <a:pt x="296151" y="803795"/>
                  </a:cubicBezTo>
                  <a:cubicBezTo>
                    <a:pt x="294627" y="803929"/>
                    <a:pt x="293522" y="804697"/>
                    <a:pt x="292849" y="806062"/>
                  </a:cubicBezTo>
                  <a:lnTo>
                    <a:pt x="241877" y="910437"/>
                  </a:lnTo>
                  <a:cubicBezTo>
                    <a:pt x="233267" y="928065"/>
                    <a:pt x="215436" y="938180"/>
                    <a:pt x="196132" y="938472"/>
                  </a:cubicBezTo>
                  <a:cubicBezTo>
                    <a:pt x="176530" y="938129"/>
                    <a:pt x="159391" y="926807"/>
                    <a:pt x="151390" y="908894"/>
                  </a:cubicBezTo>
                  <a:lnTo>
                    <a:pt x="0" y="570223"/>
                  </a:lnTo>
                  <a:lnTo>
                    <a:pt x="202196" y="60794"/>
                  </a:lnTo>
                  <a:cubicBezTo>
                    <a:pt x="217081" y="23298"/>
                    <a:pt x="251390" y="0"/>
                    <a:pt x="291731" y="0"/>
                  </a:cubicBezTo>
                  <a:cubicBezTo>
                    <a:pt x="332073" y="0"/>
                    <a:pt x="366375" y="23298"/>
                    <a:pt x="381266" y="60794"/>
                  </a:cubicBezTo>
                  <a:lnTo>
                    <a:pt x="769734" y="1039583"/>
                  </a:lnTo>
                  <a:lnTo>
                    <a:pt x="681126" y="1199940"/>
                  </a:lnTo>
                  <a:cubicBezTo>
                    <a:pt x="672877" y="1214862"/>
                    <a:pt x="657802" y="1224470"/>
                    <a:pt x="640778" y="1225613"/>
                  </a:cubicBezTo>
                  <a:cubicBezTo>
                    <a:pt x="639635" y="1225696"/>
                    <a:pt x="638498" y="1225734"/>
                    <a:pt x="637362" y="1225734"/>
                  </a:cubicBezTo>
                  <a:close/>
                  <a:moveTo>
                    <a:pt x="296646" y="757897"/>
                  </a:moveTo>
                  <a:cubicBezTo>
                    <a:pt x="312394" y="757897"/>
                    <a:pt x="327088" y="765219"/>
                    <a:pt x="336626" y="778052"/>
                  </a:cubicBezTo>
                  <a:lnTo>
                    <a:pt x="634136" y="1178217"/>
                  </a:lnTo>
                  <a:cubicBezTo>
                    <a:pt x="635019" y="1179410"/>
                    <a:pt x="636231" y="1179918"/>
                    <a:pt x="637692" y="1179849"/>
                  </a:cubicBezTo>
                  <a:cubicBezTo>
                    <a:pt x="639152" y="1179760"/>
                    <a:pt x="640270" y="1179048"/>
                    <a:pt x="640975" y="1177759"/>
                  </a:cubicBezTo>
                  <a:lnTo>
                    <a:pt x="719118" y="1036364"/>
                  </a:lnTo>
                  <a:lnTo>
                    <a:pt x="338626" y="77711"/>
                  </a:lnTo>
                  <a:cubicBezTo>
                    <a:pt x="329311" y="54235"/>
                    <a:pt x="308286" y="45866"/>
                    <a:pt x="291731" y="45866"/>
                  </a:cubicBezTo>
                  <a:cubicBezTo>
                    <a:pt x="275170" y="45866"/>
                    <a:pt x="254158" y="54235"/>
                    <a:pt x="244836" y="77711"/>
                  </a:cubicBezTo>
                  <a:lnTo>
                    <a:pt x="49777" y="569163"/>
                  </a:lnTo>
                  <a:lnTo>
                    <a:pt x="193268" y="890187"/>
                  </a:lnTo>
                  <a:cubicBezTo>
                    <a:pt x="193541" y="890784"/>
                    <a:pt x="194329" y="892562"/>
                    <a:pt x="196926" y="892606"/>
                  </a:cubicBezTo>
                  <a:cubicBezTo>
                    <a:pt x="196957" y="892613"/>
                    <a:pt x="196989" y="892613"/>
                    <a:pt x="197021" y="892613"/>
                  </a:cubicBezTo>
                  <a:cubicBezTo>
                    <a:pt x="199555" y="892613"/>
                    <a:pt x="200393" y="890879"/>
                    <a:pt x="200672" y="890314"/>
                  </a:cubicBezTo>
                  <a:lnTo>
                    <a:pt x="251644" y="785939"/>
                  </a:lnTo>
                  <a:cubicBezTo>
                    <a:pt x="259346" y="770140"/>
                    <a:pt x="274415" y="759745"/>
                    <a:pt x="291909" y="758126"/>
                  </a:cubicBezTo>
                  <a:cubicBezTo>
                    <a:pt x="293497" y="757974"/>
                    <a:pt x="295078" y="757897"/>
                    <a:pt x="296646" y="75789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" name="Google Shape;175;p1"/>
            <p:cNvSpPr/>
            <p:nvPr/>
          </p:nvSpPr>
          <p:spPr>
            <a:xfrm>
              <a:off x="2140029" y="2844808"/>
              <a:ext cx="188709" cy="1160881"/>
            </a:xfrm>
            <a:custGeom>
              <a:rect b="b" l="l" r="r" t="t"/>
              <a:pathLst>
                <a:path extrusionOk="0" h="1160881" w="188709">
                  <a:moveTo>
                    <a:pt x="178657" y="1160881"/>
                  </a:moveTo>
                  <a:lnTo>
                    <a:pt x="10052" y="1160881"/>
                  </a:lnTo>
                  <a:cubicBezTo>
                    <a:pt x="4502" y="1160881"/>
                    <a:pt x="0" y="1156385"/>
                    <a:pt x="0" y="1150835"/>
                  </a:cubicBezTo>
                  <a:lnTo>
                    <a:pt x="0" y="10052"/>
                  </a:lnTo>
                  <a:cubicBezTo>
                    <a:pt x="0" y="4502"/>
                    <a:pt x="4502" y="0"/>
                    <a:pt x="10052" y="0"/>
                  </a:cubicBezTo>
                  <a:lnTo>
                    <a:pt x="178657" y="0"/>
                  </a:lnTo>
                  <a:cubicBezTo>
                    <a:pt x="184207" y="0"/>
                    <a:pt x="188709" y="4502"/>
                    <a:pt x="188709" y="10052"/>
                  </a:cubicBezTo>
                  <a:lnTo>
                    <a:pt x="188709" y="1150835"/>
                  </a:lnTo>
                  <a:cubicBezTo>
                    <a:pt x="188709" y="1156385"/>
                    <a:pt x="184207" y="1160881"/>
                    <a:pt x="178657" y="116088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" name="Google Shape;176;p1"/>
            <p:cNvSpPr/>
            <p:nvPr/>
          </p:nvSpPr>
          <p:spPr>
            <a:xfrm>
              <a:off x="2117101" y="2821878"/>
              <a:ext cx="234562" cy="1206741"/>
            </a:xfrm>
            <a:custGeom>
              <a:rect b="b" l="l" r="r" t="t"/>
              <a:pathLst>
                <a:path extrusionOk="0" h="1206741" w="234562">
                  <a:moveTo>
                    <a:pt x="185743" y="1206741"/>
                  </a:moveTo>
                  <a:lnTo>
                    <a:pt x="48831" y="1206741"/>
                  </a:lnTo>
                  <a:cubicBezTo>
                    <a:pt x="21901" y="1206741"/>
                    <a:pt x="0" y="1184840"/>
                    <a:pt x="0" y="1157916"/>
                  </a:cubicBezTo>
                  <a:lnTo>
                    <a:pt x="0" y="48831"/>
                  </a:lnTo>
                  <a:cubicBezTo>
                    <a:pt x="0" y="21901"/>
                    <a:pt x="21901" y="0"/>
                    <a:pt x="48831" y="0"/>
                  </a:cubicBezTo>
                  <a:lnTo>
                    <a:pt x="185743" y="0"/>
                  </a:lnTo>
                  <a:cubicBezTo>
                    <a:pt x="212661" y="0"/>
                    <a:pt x="234562" y="21901"/>
                    <a:pt x="234562" y="48831"/>
                  </a:cubicBezTo>
                  <a:lnTo>
                    <a:pt x="234562" y="1157916"/>
                  </a:lnTo>
                  <a:cubicBezTo>
                    <a:pt x="234562" y="1184840"/>
                    <a:pt x="212661" y="1206741"/>
                    <a:pt x="185743" y="1206741"/>
                  </a:cubicBezTo>
                  <a:close/>
                  <a:moveTo>
                    <a:pt x="48831" y="45866"/>
                  </a:moveTo>
                  <a:cubicBezTo>
                    <a:pt x="47186" y="45866"/>
                    <a:pt x="45859" y="47193"/>
                    <a:pt x="45859" y="48831"/>
                  </a:cubicBezTo>
                  <a:lnTo>
                    <a:pt x="45859" y="1157916"/>
                  </a:lnTo>
                  <a:cubicBezTo>
                    <a:pt x="45859" y="1159548"/>
                    <a:pt x="47186" y="1160881"/>
                    <a:pt x="48831" y="1160881"/>
                  </a:cubicBezTo>
                  <a:lnTo>
                    <a:pt x="185743" y="1160881"/>
                  </a:lnTo>
                  <a:cubicBezTo>
                    <a:pt x="187363" y="1160881"/>
                    <a:pt x="188696" y="1159548"/>
                    <a:pt x="188696" y="1157916"/>
                  </a:cubicBezTo>
                  <a:lnTo>
                    <a:pt x="188696" y="48831"/>
                  </a:lnTo>
                  <a:cubicBezTo>
                    <a:pt x="188696" y="47193"/>
                    <a:pt x="187363" y="45866"/>
                    <a:pt x="185743" y="4586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" name="Google Shape;177;p1"/>
            <p:cNvSpPr/>
            <p:nvPr/>
          </p:nvSpPr>
          <p:spPr>
            <a:xfrm>
              <a:off x="2085462" y="2933075"/>
              <a:ext cx="677094" cy="255911"/>
            </a:xfrm>
            <a:custGeom>
              <a:rect b="b" l="l" r="r" t="t"/>
              <a:pathLst>
                <a:path extrusionOk="0" h="255911" w="677094">
                  <a:moveTo>
                    <a:pt x="521931" y="255911"/>
                  </a:moveTo>
                  <a:lnTo>
                    <a:pt x="32645" y="255911"/>
                  </a:lnTo>
                  <a:cubicBezTo>
                    <a:pt x="14611" y="255911"/>
                    <a:pt x="0" y="241293"/>
                    <a:pt x="0" y="223266"/>
                  </a:cubicBezTo>
                  <a:lnTo>
                    <a:pt x="0" y="32645"/>
                  </a:lnTo>
                  <a:cubicBezTo>
                    <a:pt x="0" y="14611"/>
                    <a:pt x="14611" y="0"/>
                    <a:pt x="32645" y="0"/>
                  </a:cubicBezTo>
                  <a:lnTo>
                    <a:pt x="521931" y="0"/>
                  </a:lnTo>
                  <a:cubicBezTo>
                    <a:pt x="528675" y="0"/>
                    <a:pt x="535209" y="2292"/>
                    <a:pt x="540467" y="6508"/>
                  </a:cubicBezTo>
                  <a:lnTo>
                    <a:pt x="661339" y="103358"/>
                  </a:lnTo>
                  <a:cubicBezTo>
                    <a:pt x="677094" y="115970"/>
                    <a:pt x="677094" y="139934"/>
                    <a:pt x="661339" y="152552"/>
                  </a:cubicBezTo>
                  <a:lnTo>
                    <a:pt x="540467" y="249402"/>
                  </a:lnTo>
                  <a:cubicBezTo>
                    <a:pt x="535209" y="253612"/>
                    <a:pt x="528675" y="255911"/>
                    <a:pt x="521931" y="25591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" name="Google Shape;178;p1"/>
            <p:cNvSpPr/>
            <p:nvPr/>
          </p:nvSpPr>
          <p:spPr>
            <a:xfrm>
              <a:off x="2062527" y="2910136"/>
              <a:ext cx="719016" cy="301783"/>
            </a:xfrm>
            <a:custGeom>
              <a:rect b="b" l="l" r="r" t="t"/>
              <a:pathLst>
                <a:path extrusionOk="0" h="301783" w="719016">
                  <a:moveTo>
                    <a:pt x="544874" y="301783"/>
                  </a:moveTo>
                  <a:lnTo>
                    <a:pt x="55587" y="301783"/>
                  </a:lnTo>
                  <a:cubicBezTo>
                    <a:pt x="24936" y="301783"/>
                    <a:pt x="0" y="276847"/>
                    <a:pt x="0" y="246202"/>
                  </a:cubicBezTo>
                  <a:lnTo>
                    <a:pt x="0" y="55587"/>
                  </a:lnTo>
                  <a:cubicBezTo>
                    <a:pt x="0" y="24936"/>
                    <a:pt x="24936" y="0"/>
                    <a:pt x="55587" y="0"/>
                  </a:cubicBezTo>
                  <a:lnTo>
                    <a:pt x="544874" y="0"/>
                  </a:lnTo>
                  <a:cubicBezTo>
                    <a:pt x="556774" y="0"/>
                    <a:pt x="568452" y="4102"/>
                    <a:pt x="577735" y="11550"/>
                  </a:cubicBezTo>
                  <a:lnTo>
                    <a:pt x="698607" y="108400"/>
                  </a:lnTo>
                  <a:cubicBezTo>
                    <a:pt x="711587" y="118783"/>
                    <a:pt x="719016" y="134277"/>
                    <a:pt x="719016" y="150895"/>
                  </a:cubicBezTo>
                  <a:cubicBezTo>
                    <a:pt x="719016" y="167506"/>
                    <a:pt x="711587" y="183000"/>
                    <a:pt x="698607" y="193389"/>
                  </a:cubicBezTo>
                  <a:lnTo>
                    <a:pt x="577735" y="290233"/>
                  </a:lnTo>
                  <a:cubicBezTo>
                    <a:pt x="568452" y="297688"/>
                    <a:pt x="556774" y="301783"/>
                    <a:pt x="544874" y="301783"/>
                  </a:cubicBezTo>
                  <a:close/>
                  <a:moveTo>
                    <a:pt x="55587" y="45866"/>
                  </a:moveTo>
                  <a:cubicBezTo>
                    <a:pt x="50222" y="45866"/>
                    <a:pt x="45866" y="50228"/>
                    <a:pt x="45866" y="55587"/>
                  </a:cubicBezTo>
                  <a:lnTo>
                    <a:pt x="45866" y="246202"/>
                  </a:lnTo>
                  <a:cubicBezTo>
                    <a:pt x="45866" y="251561"/>
                    <a:pt x="50222" y="255917"/>
                    <a:pt x="55587" y="255917"/>
                  </a:cubicBezTo>
                  <a:lnTo>
                    <a:pt x="544874" y="255917"/>
                  </a:lnTo>
                  <a:cubicBezTo>
                    <a:pt x="546379" y="255917"/>
                    <a:pt x="547871" y="255396"/>
                    <a:pt x="549065" y="254438"/>
                  </a:cubicBezTo>
                  <a:lnTo>
                    <a:pt x="669944" y="157594"/>
                  </a:lnTo>
                  <a:cubicBezTo>
                    <a:pt x="672731" y="155346"/>
                    <a:pt x="673150" y="152431"/>
                    <a:pt x="673150" y="150895"/>
                  </a:cubicBezTo>
                  <a:cubicBezTo>
                    <a:pt x="673150" y="149351"/>
                    <a:pt x="672731" y="146430"/>
                    <a:pt x="669944" y="144195"/>
                  </a:cubicBezTo>
                  <a:lnTo>
                    <a:pt x="549065" y="47339"/>
                  </a:lnTo>
                  <a:cubicBezTo>
                    <a:pt x="547871" y="46393"/>
                    <a:pt x="546379" y="45866"/>
                    <a:pt x="544874" y="4586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" name="Google Shape;179;p1"/>
            <p:cNvSpPr/>
            <p:nvPr/>
          </p:nvSpPr>
          <p:spPr>
            <a:xfrm>
              <a:off x="1706218" y="3276728"/>
              <a:ext cx="677087" cy="255911"/>
            </a:xfrm>
            <a:custGeom>
              <a:rect b="b" l="l" r="r" t="t"/>
              <a:pathLst>
                <a:path extrusionOk="0" h="255911" w="677087">
                  <a:moveTo>
                    <a:pt x="155155" y="255911"/>
                  </a:moveTo>
                  <a:lnTo>
                    <a:pt x="644442" y="255911"/>
                  </a:lnTo>
                  <a:cubicBezTo>
                    <a:pt x="662476" y="255911"/>
                    <a:pt x="677087" y="241293"/>
                    <a:pt x="677087" y="223266"/>
                  </a:cubicBezTo>
                  <a:lnTo>
                    <a:pt x="677087" y="32645"/>
                  </a:lnTo>
                  <a:cubicBezTo>
                    <a:pt x="677087" y="14617"/>
                    <a:pt x="662476" y="0"/>
                    <a:pt x="644442" y="0"/>
                  </a:cubicBezTo>
                  <a:lnTo>
                    <a:pt x="155155" y="0"/>
                  </a:lnTo>
                  <a:cubicBezTo>
                    <a:pt x="148412" y="0"/>
                    <a:pt x="141878" y="2298"/>
                    <a:pt x="136620" y="6508"/>
                  </a:cubicBezTo>
                  <a:lnTo>
                    <a:pt x="15748" y="103358"/>
                  </a:lnTo>
                  <a:cubicBezTo>
                    <a:pt x="0" y="115976"/>
                    <a:pt x="0" y="139934"/>
                    <a:pt x="15748" y="152558"/>
                  </a:cubicBezTo>
                  <a:lnTo>
                    <a:pt x="136620" y="249402"/>
                  </a:lnTo>
                  <a:cubicBezTo>
                    <a:pt x="141878" y="253619"/>
                    <a:pt x="148412" y="255911"/>
                    <a:pt x="155155" y="25591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" name="Google Shape;180;p1"/>
            <p:cNvSpPr/>
            <p:nvPr/>
          </p:nvSpPr>
          <p:spPr>
            <a:xfrm>
              <a:off x="1687219" y="3253795"/>
              <a:ext cx="719029" cy="301777"/>
            </a:xfrm>
            <a:custGeom>
              <a:rect b="b" l="l" r="r" t="t"/>
              <a:pathLst>
                <a:path extrusionOk="0" h="301777" w="719029">
                  <a:moveTo>
                    <a:pt x="663447" y="301777"/>
                  </a:moveTo>
                  <a:lnTo>
                    <a:pt x="174155" y="301777"/>
                  </a:lnTo>
                  <a:cubicBezTo>
                    <a:pt x="162255" y="301777"/>
                    <a:pt x="150583" y="297675"/>
                    <a:pt x="141281" y="290233"/>
                  </a:cubicBezTo>
                  <a:lnTo>
                    <a:pt x="20408" y="193376"/>
                  </a:lnTo>
                  <a:cubicBezTo>
                    <a:pt x="7429" y="182994"/>
                    <a:pt x="12" y="167506"/>
                    <a:pt x="0" y="150901"/>
                  </a:cubicBezTo>
                  <a:cubicBezTo>
                    <a:pt x="0" y="134283"/>
                    <a:pt x="7429" y="118795"/>
                    <a:pt x="20389" y="108400"/>
                  </a:cubicBezTo>
                  <a:lnTo>
                    <a:pt x="141281" y="11550"/>
                  </a:lnTo>
                  <a:cubicBezTo>
                    <a:pt x="150583" y="4102"/>
                    <a:pt x="162255" y="0"/>
                    <a:pt x="174155" y="0"/>
                  </a:cubicBezTo>
                  <a:lnTo>
                    <a:pt x="663447" y="0"/>
                  </a:lnTo>
                  <a:cubicBezTo>
                    <a:pt x="694093" y="0"/>
                    <a:pt x="719029" y="24936"/>
                    <a:pt x="719029" y="55581"/>
                  </a:cubicBezTo>
                  <a:lnTo>
                    <a:pt x="719029" y="246195"/>
                  </a:lnTo>
                  <a:cubicBezTo>
                    <a:pt x="719029" y="276840"/>
                    <a:pt x="694093" y="301777"/>
                    <a:pt x="663447" y="301777"/>
                  </a:cubicBezTo>
                  <a:close/>
                  <a:moveTo>
                    <a:pt x="174155" y="45866"/>
                  </a:moveTo>
                  <a:cubicBezTo>
                    <a:pt x="172605" y="45866"/>
                    <a:pt x="171151" y="46386"/>
                    <a:pt x="169945" y="47345"/>
                  </a:cubicBezTo>
                  <a:lnTo>
                    <a:pt x="49072" y="144176"/>
                  </a:lnTo>
                  <a:cubicBezTo>
                    <a:pt x="46278" y="146418"/>
                    <a:pt x="45859" y="149345"/>
                    <a:pt x="45859" y="150895"/>
                  </a:cubicBezTo>
                  <a:cubicBezTo>
                    <a:pt x="45878" y="152438"/>
                    <a:pt x="46291" y="155359"/>
                    <a:pt x="49091" y="157594"/>
                  </a:cubicBezTo>
                  <a:lnTo>
                    <a:pt x="169945" y="254444"/>
                  </a:lnTo>
                  <a:cubicBezTo>
                    <a:pt x="171151" y="255396"/>
                    <a:pt x="172605" y="255911"/>
                    <a:pt x="174155" y="255911"/>
                  </a:cubicBezTo>
                  <a:lnTo>
                    <a:pt x="663447" y="255911"/>
                  </a:lnTo>
                  <a:cubicBezTo>
                    <a:pt x="668801" y="255911"/>
                    <a:pt x="673163" y="251555"/>
                    <a:pt x="673163" y="246195"/>
                  </a:cubicBezTo>
                  <a:lnTo>
                    <a:pt x="673163" y="55581"/>
                  </a:lnTo>
                  <a:cubicBezTo>
                    <a:pt x="673163" y="50228"/>
                    <a:pt x="668801" y="45866"/>
                    <a:pt x="663447" y="4586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" name="Google Shape;181;p1"/>
            <p:cNvSpPr/>
            <p:nvPr/>
          </p:nvSpPr>
          <p:spPr>
            <a:xfrm>
              <a:off x="2419176" y="2984865"/>
              <a:ext cx="136448" cy="45859"/>
            </a:xfrm>
            <a:custGeom>
              <a:rect b="b" l="l" r="r" t="t"/>
              <a:pathLst>
                <a:path extrusionOk="0" h="45859" w="136448">
                  <a:moveTo>
                    <a:pt x="0" y="22929"/>
                  </a:moveTo>
                  <a:lnTo>
                    <a:pt x="0" y="22929"/>
                  </a:lnTo>
                  <a:cubicBezTo>
                    <a:pt x="0" y="10267"/>
                    <a:pt x="10267" y="0"/>
                    <a:pt x="22929" y="0"/>
                  </a:cubicBezTo>
                  <a:lnTo>
                    <a:pt x="113518" y="0"/>
                  </a:lnTo>
                  <a:cubicBezTo>
                    <a:pt x="126180" y="0"/>
                    <a:pt x="136448" y="10267"/>
                    <a:pt x="136448" y="22929"/>
                  </a:cubicBezTo>
                  <a:cubicBezTo>
                    <a:pt x="136448" y="35598"/>
                    <a:pt x="126180" y="45859"/>
                    <a:pt x="113518" y="45859"/>
                  </a:cubicBezTo>
                  <a:lnTo>
                    <a:pt x="22929" y="45859"/>
                  </a:lnTo>
                  <a:cubicBezTo>
                    <a:pt x="10267" y="45859"/>
                    <a:pt x="0" y="35598"/>
                    <a:pt x="0" y="22929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" name="Google Shape;182;p1"/>
            <p:cNvSpPr/>
            <p:nvPr/>
          </p:nvSpPr>
          <p:spPr>
            <a:xfrm>
              <a:off x="2165139" y="2984865"/>
              <a:ext cx="211169" cy="45859"/>
            </a:xfrm>
            <a:custGeom>
              <a:rect b="b" l="l" r="r" t="t"/>
              <a:pathLst>
                <a:path extrusionOk="0" h="45859" w="211169">
                  <a:moveTo>
                    <a:pt x="0" y="22929"/>
                  </a:moveTo>
                  <a:lnTo>
                    <a:pt x="0" y="22929"/>
                  </a:lnTo>
                  <a:cubicBezTo>
                    <a:pt x="0" y="10267"/>
                    <a:pt x="10267" y="0"/>
                    <a:pt x="22929" y="0"/>
                  </a:cubicBezTo>
                  <a:lnTo>
                    <a:pt x="188239" y="0"/>
                  </a:lnTo>
                  <a:cubicBezTo>
                    <a:pt x="200901" y="0"/>
                    <a:pt x="211169" y="10267"/>
                    <a:pt x="211169" y="22929"/>
                  </a:cubicBezTo>
                  <a:cubicBezTo>
                    <a:pt x="211169" y="35598"/>
                    <a:pt x="200901" y="45859"/>
                    <a:pt x="188239" y="45859"/>
                  </a:cubicBezTo>
                  <a:lnTo>
                    <a:pt x="22929" y="45859"/>
                  </a:lnTo>
                  <a:cubicBezTo>
                    <a:pt x="10267" y="45859"/>
                    <a:pt x="0" y="35598"/>
                    <a:pt x="0" y="22929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3" name="Google Shape;183;p1"/>
            <p:cNvSpPr/>
            <p:nvPr/>
          </p:nvSpPr>
          <p:spPr>
            <a:xfrm>
              <a:off x="1921856" y="3328505"/>
              <a:ext cx="136448" cy="45866"/>
            </a:xfrm>
            <a:custGeom>
              <a:rect b="b" l="l" r="r" t="t"/>
              <a:pathLst>
                <a:path extrusionOk="0" h="45866" w="136448">
                  <a:moveTo>
                    <a:pt x="136448" y="22936"/>
                  </a:moveTo>
                  <a:lnTo>
                    <a:pt x="136448" y="22936"/>
                  </a:lnTo>
                  <a:cubicBezTo>
                    <a:pt x="136448" y="10267"/>
                    <a:pt x="126180" y="0"/>
                    <a:pt x="113512" y="0"/>
                  </a:cubicBezTo>
                  <a:lnTo>
                    <a:pt x="22929" y="0"/>
                  </a:lnTo>
                  <a:cubicBezTo>
                    <a:pt x="10267" y="0"/>
                    <a:pt x="0" y="10267"/>
                    <a:pt x="0" y="22936"/>
                  </a:cubicBezTo>
                  <a:cubicBezTo>
                    <a:pt x="0" y="35604"/>
                    <a:pt x="10267" y="45866"/>
                    <a:pt x="22929" y="45866"/>
                  </a:cubicBezTo>
                  <a:lnTo>
                    <a:pt x="113512" y="45866"/>
                  </a:lnTo>
                  <a:cubicBezTo>
                    <a:pt x="126180" y="45866"/>
                    <a:pt x="136448" y="35604"/>
                    <a:pt x="136448" y="2293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" name="Google Shape;184;p1"/>
            <p:cNvSpPr/>
            <p:nvPr/>
          </p:nvSpPr>
          <p:spPr>
            <a:xfrm>
              <a:off x="2101173" y="3328505"/>
              <a:ext cx="211169" cy="45866"/>
            </a:xfrm>
            <a:custGeom>
              <a:rect b="b" l="l" r="r" t="t"/>
              <a:pathLst>
                <a:path extrusionOk="0" h="45866" w="211169">
                  <a:moveTo>
                    <a:pt x="211169" y="22936"/>
                  </a:moveTo>
                  <a:lnTo>
                    <a:pt x="211169" y="22936"/>
                  </a:lnTo>
                  <a:cubicBezTo>
                    <a:pt x="211169" y="10267"/>
                    <a:pt x="200901" y="0"/>
                    <a:pt x="188239" y="0"/>
                  </a:cubicBezTo>
                  <a:lnTo>
                    <a:pt x="22929" y="0"/>
                  </a:lnTo>
                  <a:cubicBezTo>
                    <a:pt x="10267" y="0"/>
                    <a:pt x="0" y="10267"/>
                    <a:pt x="0" y="22936"/>
                  </a:cubicBezTo>
                  <a:cubicBezTo>
                    <a:pt x="0" y="35604"/>
                    <a:pt x="10267" y="45866"/>
                    <a:pt x="22929" y="45866"/>
                  </a:cubicBezTo>
                  <a:lnTo>
                    <a:pt x="188239" y="45866"/>
                  </a:lnTo>
                  <a:cubicBezTo>
                    <a:pt x="200901" y="45866"/>
                    <a:pt x="211169" y="35604"/>
                    <a:pt x="211169" y="2293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85" name="Google Shape;185;p1"/>
          <p:cNvGrpSpPr/>
          <p:nvPr/>
        </p:nvGrpSpPr>
        <p:grpSpPr>
          <a:xfrm>
            <a:off x="5756455" y="3243964"/>
            <a:ext cx="1170093" cy="1073598"/>
            <a:chOff x="4700820" y="3851539"/>
            <a:chExt cx="2017402" cy="1851032"/>
          </a:xfrm>
        </p:grpSpPr>
        <p:sp>
          <p:nvSpPr>
            <p:cNvPr id="186" name="Google Shape;186;p1"/>
            <p:cNvSpPr/>
            <p:nvPr/>
          </p:nvSpPr>
          <p:spPr>
            <a:xfrm>
              <a:off x="4774589" y="3925302"/>
              <a:ext cx="1943633" cy="1777269"/>
            </a:xfrm>
            <a:custGeom>
              <a:rect b="b" l="l" r="r" t="t"/>
              <a:pathLst>
                <a:path extrusionOk="0" h="1777269" w="1943633">
                  <a:moveTo>
                    <a:pt x="1933422" y="1479664"/>
                  </a:moveTo>
                  <a:cubicBezTo>
                    <a:pt x="1933962" y="1460817"/>
                    <a:pt x="1928748" y="1440643"/>
                    <a:pt x="1915585" y="1420158"/>
                  </a:cubicBezTo>
                  <a:cubicBezTo>
                    <a:pt x="1912289" y="1412792"/>
                    <a:pt x="1907952" y="1406258"/>
                    <a:pt x="1902910" y="1400422"/>
                  </a:cubicBezTo>
                  <a:cubicBezTo>
                    <a:pt x="1810778" y="1256982"/>
                    <a:pt x="1718640" y="1113542"/>
                    <a:pt x="1626495" y="970095"/>
                  </a:cubicBezTo>
                  <a:cubicBezTo>
                    <a:pt x="1575219" y="890263"/>
                    <a:pt x="1523466" y="802195"/>
                    <a:pt x="1417377" y="813231"/>
                  </a:cubicBezTo>
                  <a:cubicBezTo>
                    <a:pt x="1480699" y="682999"/>
                    <a:pt x="1521066" y="548455"/>
                    <a:pt x="1472323" y="393255"/>
                  </a:cubicBezTo>
                  <a:cubicBezTo>
                    <a:pt x="1413160" y="204901"/>
                    <a:pt x="1249895" y="61715"/>
                    <a:pt x="1054138" y="32746"/>
                  </a:cubicBezTo>
                  <a:cubicBezTo>
                    <a:pt x="832904" y="0"/>
                    <a:pt x="607790" y="113163"/>
                    <a:pt x="509714" y="316477"/>
                  </a:cubicBezTo>
                  <a:cubicBezTo>
                    <a:pt x="460254" y="419023"/>
                    <a:pt x="444969" y="533241"/>
                    <a:pt x="466102" y="645236"/>
                  </a:cubicBezTo>
                  <a:cubicBezTo>
                    <a:pt x="481222" y="725290"/>
                    <a:pt x="519074" y="798512"/>
                    <a:pt x="559841" y="869759"/>
                  </a:cubicBezTo>
                  <a:cubicBezTo>
                    <a:pt x="518782" y="883742"/>
                    <a:pt x="477723" y="897731"/>
                    <a:pt x="436657" y="911720"/>
                  </a:cubicBezTo>
                  <a:cubicBezTo>
                    <a:pt x="304577" y="862006"/>
                    <a:pt x="98729" y="765168"/>
                    <a:pt x="29521" y="940485"/>
                  </a:cubicBezTo>
                  <a:cubicBezTo>
                    <a:pt x="0" y="1015257"/>
                    <a:pt x="32277" y="1075728"/>
                    <a:pt x="71202" y="1136332"/>
                  </a:cubicBezTo>
                  <a:cubicBezTo>
                    <a:pt x="112528" y="1200664"/>
                    <a:pt x="153854" y="1265002"/>
                    <a:pt x="195179" y="1329334"/>
                  </a:cubicBezTo>
                  <a:lnTo>
                    <a:pt x="324624" y="1530851"/>
                  </a:lnTo>
                  <a:cubicBezTo>
                    <a:pt x="359486" y="1585118"/>
                    <a:pt x="389420" y="1631264"/>
                    <a:pt x="453745" y="1656187"/>
                  </a:cubicBezTo>
                  <a:cubicBezTo>
                    <a:pt x="556647" y="1696040"/>
                    <a:pt x="669861" y="1742674"/>
                    <a:pt x="777773" y="1765217"/>
                  </a:cubicBezTo>
                  <a:cubicBezTo>
                    <a:pt x="835501" y="1777269"/>
                    <a:pt x="801420" y="1769122"/>
                    <a:pt x="787317" y="1767033"/>
                  </a:cubicBezTo>
                  <a:cubicBezTo>
                    <a:pt x="810793" y="1770507"/>
                    <a:pt x="831329" y="1771370"/>
                    <a:pt x="854417" y="1765649"/>
                  </a:cubicBezTo>
                  <a:cubicBezTo>
                    <a:pt x="860272" y="1764207"/>
                    <a:pt x="865816" y="1761477"/>
                    <a:pt x="871607" y="1759794"/>
                  </a:cubicBezTo>
                  <a:cubicBezTo>
                    <a:pt x="907288" y="1749444"/>
                    <a:pt x="942371" y="1735689"/>
                    <a:pt x="977538" y="1723720"/>
                  </a:cubicBezTo>
                  <a:lnTo>
                    <a:pt x="1152296" y="1664188"/>
                  </a:lnTo>
                  <a:cubicBezTo>
                    <a:pt x="1216221" y="1685956"/>
                    <a:pt x="1280140" y="1707730"/>
                    <a:pt x="1344060" y="1729505"/>
                  </a:cubicBezTo>
                  <a:cubicBezTo>
                    <a:pt x="1373765" y="1739620"/>
                    <a:pt x="1408010" y="1757629"/>
                    <a:pt x="1439227" y="1761915"/>
                  </a:cubicBezTo>
                  <a:cubicBezTo>
                    <a:pt x="1456315" y="1764264"/>
                    <a:pt x="1414881" y="1752174"/>
                    <a:pt x="1417656" y="1752422"/>
                  </a:cubicBezTo>
                  <a:cubicBezTo>
                    <a:pt x="1421911" y="1752809"/>
                    <a:pt x="1452149" y="1761401"/>
                    <a:pt x="1469618" y="1766004"/>
                  </a:cubicBezTo>
                  <a:cubicBezTo>
                    <a:pt x="1477645" y="1765344"/>
                    <a:pt x="1520355" y="1767636"/>
                    <a:pt x="1532623" y="1764576"/>
                  </a:cubicBezTo>
                  <a:cubicBezTo>
                    <a:pt x="1610887" y="1745062"/>
                    <a:pt x="1687988" y="1711655"/>
                    <a:pt x="1764334" y="1685645"/>
                  </a:cubicBezTo>
                  <a:cubicBezTo>
                    <a:pt x="1796484" y="1674704"/>
                    <a:pt x="1832724" y="1665566"/>
                    <a:pt x="1861781" y="1647609"/>
                  </a:cubicBezTo>
                  <a:cubicBezTo>
                    <a:pt x="1924310" y="1608956"/>
                    <a:pt x="1943633" y="1544015"/>
                    <a:pt x="1933422" y="1479664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" name="Google Shape;187;p1"/>
            <p:cNvSpPr/>
            <p:nvPr/>
          </p:nvSpPr>
          <p:spPr>
            <a:xfrm>
              <a:off x="4700820" y="3851539"/>
              <a:ext cx="1943633" cy="1777269"/>
            </a:xfrm>
            <a:custGeom>
              <a:rect b="b" l="l" r="r" t="t"/>
              <a:pathLst>
                <a:path extrusionOk="0" h="1777269" w="1943633">
                  <a:moveTo>
                    <a:pt x="1933422" y="1479664"/>
                  </a:moveTo>
                  <a:cubicBezTo>
                    <a:pt x="1933962" y="1460817"/>
                    <a:pt x="1928755" y="1440637"/>
                    <a:pt x="1915591" y="1420158"/>
                  </a:cubicBezTo>
                  <a:cubicBezTo>
                    <a:pt x="1912296" y="1412792"/>
                    <a:pt x="1907959" y="1406258"/>
                    <a:pt x="1902917" y="1400422"/>
                  </a:cubicBezTo>
                  <a:cubicBezTo>
                    <a:pt x="1810785" y="1256982"/>
                    <a:pt x="1718640" y="1113535"/>
                    <a:pt x="1626501" y="970089"/>
                  </a:cubicBezTo>
                  <a:cubicBezTo>
                    <a:pt x="1575225" y="890263"/>
                    <a:pt x="1523472" y="802195"/>
                    <a:pt x="1417383" y="813231"/>
                  </a:cubicBezTo>
                  <a:cubicBezTo>
                    <a:pt x="1480705" y="682993"/>
                    <a:pt x="1521066" y="548449"/>
                    <a:pt x="1472330" y="393255"/>
                  </a:cubicBezTo>
                  <a:cubicBezTo>
                    <a:pt x="1413160" y="204901"/>
                    <a:pt x="1249902" y="61709"/>
                    <a:pt x="1054144" y="32746"/>
                  </a:cubicBezTo>
                  <a:cubicBezTo>
                    <a:pt x="832910" y="0"/>
                    <a:pt x="607790" y="113163"/>
                    <a:pt x="509720" y="316477"/>
                  </a:cubicBezTo>
                  <a:cubicBezTo>
                    <a:pt x="460260" y="419023"/>
                    <a:pt x="444969" y="533241"/>
                    <a:pt x="466109" y="645236"/>
                  </a:cubicBezTo>
                  <a:cubicBezTo>
                    <a:pt x="481222" y="725290"/>
                    <a:pt x="519074" y="798506"/>
                    <a:pt x="559841" y="869753"/>
                  </a:cubicBezTo>
                  <a:cubicBezTo>
                    <a:pt x="518788" y="883742"/>
                    <a:pt x="477723" y="897724"/>
                    <a:pt x="436664" y="911720"/>
                  </a:cubicBezTo>
                  <a:cubicBezTo>
                    <a:pt x="304584" y="861999"/>
                    <a:pt x="98729" y="765162"/>
                    <a:pt x="29527" y="940485"/>
                  </a:cubicBezTo>
                  <a:cubicBezTo>
                    <a:pt x="0" y="1015257"/>
                    <a:pt x="32277" y="1075721"/>
                    <a:pt x="71208" y="1136332"/>
                  </a:cubicBezTo>
                  <a:cubicBezTo>
                    <a:pt x="112534" y="1200664"/>
                    <a:pt x="153860" y="1264996"/>
                    <a:pt x="195186" y="1329334"/>
                  </a:cubicBezTo>
                  <a:cubicBezTo>
                    <a:pt x="238334" y="1396504"/>
                    <a:pt x="281482" y="1463675"/>
                    <a:pt x="324624" y="1530851"/>
                  </a:cubicBezTo>
                  <a:cubicBezTo>
                    <a:pt x="359486" y="1585118"/>
                    <a:pt x="389426" y="1631264"/>
                    <a:pt x="453751" y="1656181"/>
                  </a:cubicBezTo>
                  <a:cubicBezTo>
                    <a:pt x="556647" y="1696034"/>
                    <a:pt x="669867" y="1742668"/>
                    <a:pt x="777773" y="1765211"/>
                  </a:cubicBezTo>
                  <a:cubicBezTo>
                    <a:pt x="835507" y="1777269"/>
                    <a:pt x="801427" y="1769116"/>
                    <a:pt x="787317" y="1767027"/>
                  </a:cubicBezTo>
                  <a:cubicBezTo>
                    <a:pt x="810799" y="1770506"/>
                    <a:pt x="831335" y="1771370"/>
                    <a:pt x="854424" y="1765649"/>
                  </a:cubicBezTo>
                  <a:cubicBezTo>
                    <a:pt x="860272" y="1764201"/>
                    <a:pt x="865822" y="1761477"/>
                    <a:pt x="871613" y="1759794"/>
                  </a:cubicBezTo>
                  <a:cubicBezTo>
                    <a:pt x="907288" y="1749437"/>
                    <a:pt x="942378" y="1735689"/>
                    <a:pt x="977538" y="1723713"/>
                  </a:cubicBezTo>
                  <a:cubicBezTo>
                    <a:pt x="1035792" y="1703876"/>
                    <a:pt x="1094047" y="1684032"/>
                    <a:pt x="1152302" y="1664188"/>
                  </a:cubicBezTo>
                  <a:cubicBezTo>
                    <a:pt x="1216228" y="1685956"/>
                    <a:pt x="1280140" y="1707730"/>
                    <a:pt x="1344060" y="1729505"/>
                  </a:cubicBezTo>
                  <a:cubicBezTo>
                    <a:pt x="1373771" y="1739620"/>
                    <a:pt x="1408017" y="1757629"/>
                    <a:pt x="1439227" y="1761915"/>
                  </a:cubicBezTo>
                  <a:cubicBezTo>
                    <a:pt x="1456321" y="1764258"/>
                    <a:pt x="1414887" y="1752168"/>
                    <a:pt x="1417656" y="1752422"/>
                  </a:cubicBezTo>
                  <a:cubicBezTo>
                    <a:pt x="1421917" y="1752809"/>
                    <a:pt x="1452149" y="1761394"/>
                    <a:pt x="1469618" y="1766004"/>
                  </a:cubicBezTo>
                  <a:cubicBezTo>
                    <a:pt x="1477651" y="1765338"/>
                    <a:pt x="1520361" y="1767636"/>
                    <a:pt x="1532623" y="1764576"/>
                  </a:cubicBezTo>
                  <a:cubicBezTo>
                    <a:pt x="1610893" y="1745056"/>
                    <a:pt x="1687988" y="1711655"/>
                    <a:pt x="1764341" y="1685645"/>
                  </a:cubicBezTo>
                  <a:cubicBezTo>
                    <a:pt x="1796491" y="1674698"/>
                    <a:pt x="1832730" y="1665566"/>
                    <a:pt x="1861781" y="1647609"/>
                  </a:cubicBezTo>
                  <a:cubicBezTo>
                    <a:pt x="1924316" y="1608956"/>
                    <a:pt x="1943633" y="1544015"/>
                    <a:pt x="1933422" y="147966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" name="Google Shape;188;p1"/>
            <p:cNvSpPr/>
            <p:nvPr/>
          </p:nvSpPr>
          <p:spPr>
            <a:xfrm>
              <a:off x="4836160" y="4809263"/>
              <a:ext cx="676154" cy="680910"/>
            </a:xfrm>
            <a:custGeom>
              <a:rect b="b" l="l" r="r" t="t"/>
              <a:pathLst>
                <a:path extrusionOk="0" h="680910" w="676154">
                  <a:moveTo>
                    <a:pt x="670845" y="679945"/>
                  </a:moveTo>
                  <a:lnTo>
                    <a:pt x="353733" y="571925"/>
                  </a:lnTo>
                  <a:cubicBezTo>
                    <a:pt x="346075" y="569321"/>
                    <a:pt x="339534" y="564197"/>
                    <a:pt x="335172" y="557403"/>
                  </a:cubicBezTo>
                  <a:lnTo>
                    <a:pt x="18307" y="64103"/>
                  </a:lnTo>
                  <a:cubicBezTo>
                    <a:pt x="0" y="35604"/>
                    <a:pt x="27876" y="0"/>
                    <a:pt x="59931" y="10922"/>
                  </a:cubicBezTo>
                  <a:lnTo>
                    <a:pt x="300443" y="92843"/>
                  </a:lnTo>
                  <a:lnTo>
                    <a:pt x="674535" y="675233"/>
                  </a:lnTo>
                  <a:cubicBezTo>
                    <a:pt x="676154" y="677760"/>
                    <a:pt x="673684" y="680910"/>
                    <a:pt x="670845" y="67994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" name="Google Shape;189;p1"/>
            <p:cNvSpPr/>
            <p:nvPr/>
          </p:nvSpPr>
          <p:spPr>
            <a:xfrm>
              <a:off x="4823910" y="4792760"/>
              <a:ext cx="709663" cy="717296"/>
            </a:xfrm>
            <a:custGeom>
              <a:rect b="b" l="l" r="r" t="t"/>
              <a:pathLst>
                <a:path extrusionOk="0" h="717296" w="709663">
                  <a:moveTo>
                    <a:pt x="684098" y="717296"/>
                  </a:moveTo>
                  <a:cubicBezTo>
                    <a:pt x="681551" y="717296"/>
                    <a:pt x="678973" y="716889"/>
                    <a:pt x="676465" y="716032"/>
                  </a:cubicBezTo>
                  <a:lnTo>
                    <a:pt x="676440" y="716026"/>
                  </a:lnTo>
                  <a:lnTo>
                    <a:pt x="359321" y="608006"/>
                  </a:lnTo>
                  <a:cubicBezTo>
                    <a:pt x="347281" y="603897"/>
                    <a:pt x="336892" y="595763"/>
                    <a:pt x="330028" y="585082"/>
                  </a:cubicBezTo>
                  <a:lnTo>
                    <a:pt x="13163" y="91782"/>
                  </a:lnTo>
                  <a:cubicBezTo>
                    <a:pt x="0" y="71291"/>
                    <a:pt x="1200" y="45662"/>
                    <a:pt x="16217" y="26479"/>
                  </a:cubicBezTo>
                  <a:cubicBezTo>
                    <a:pt x="31210" y="7321"/>
                    <a:pt x="55848" y="0"/>
                    <a:pt x="78847" y="7854"/>
                  </a:cubicBezTo>
                  <a:lnTo>
                    <a:pt x="326193" y="92106"/>
                  </a:lnTo>
                  <a:lnTo>
                    <a:pt x="330079" y="98171"/>
                  </a:lnTo>
                  <a:lnTo>
                    <a:pt x="704183" y="680561"/>
                  </a:lnTo>
                  <a:cubicBezTo>
                    <a:pt x="709663" y="689133"/>
                    <a:pt x="709123" y="700201"/>
                    <a:pt x="702887" y="708158"/>
                  </a:cubicBezTo>
                  <a:cubicBezTo>
                    <a:pt x="698290" y="714032"/>
                    <a:pt x="691299" y="717296"/>
                    <a:pt x="684098" y="717296"/>
                  </a:cubicBezTo>
                  <a:close/>
                  <a:moveTo>
                    <a:pt x="60337" y="46088"/>
                  </a:moveTo>
                  <a:cubicBezTo>
                    <a:pt x="53975" y="46088"/>
                    <a:pt x="50018" y="50387"/>
                    <a:pt x="48767" y="51974"/>
                  </a:cubicBezTo>
                  <a:cubicBezTo>
                    <a:pt x="47218" y="53949"/>
                    <a:pt x="42570" y="61061"/>
                    <a:pt x="47961" y="69437"/>
                  </a:cubicBezTo>
                  <a:lnTo>
                    <a:pt x="364807" y="562730"/>
                  </a:lnTo>
                  <a:cubicBezTo>
                    <a:pt x="366655" y="565588"/>
                    <a:pt x="369442" y="567766"/>
                    <a:pt x="372662" y="568871"/>
                  </a:cubicBezTo>
                  <a:lnTo>
                    <a:pt x="642289" y="660711"/>
                  </a:lnTo>
                  <a:lnTo>
                    <a:pt x="299192" y="126593"/>
                  </a:lnTo>
                  <a:lnTo>
                    <a:pt x="65519" y="46996"/>
                  </a:lnTo>
                  <a:cubicBezTo>
                    <a:pt x="63652" y="46354"/>
                    <a:pt x="61918" y="46088"/>
                    <a:pt x="60337" y="4608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" name="Google Shape;190;p1"/>
            <p:cNvSpPr/>
            <p:nvPr/>
          </p:nvSpPr>
          <p:spPr>
            <a:xfrm>
              <a:off x="5478359" y="4789664"/>
              <a:ext cx="708590" cy="700265"/>
            </a:xfrm>
            <a:custGeom>
              <a:rect b="b" l="l" r="r" t="t"/>
              <a:pathLst>
                <a:path extrusionOk="0" h="700265" w="708590">
                  <a:moveTo>
                    <a:pt x="702614" y="699173"/>
                  </a:moveTo>
                  <a:lnTo>
                    <a:pt x="374764" y="587501"/>
                  </a:lnTo>
                  <a:lnTo>
                    <a:pt x="2089" y="7302"/>
                  </a:lnTo>
                  <a:cubicBezTo>
                    <a:pt x="0" y="4051"/>
                    <a:pt x="3181" y="0"/>
                    <a:pt x="6832" y="1238"/>
                  </a:cubicBezTo>
                  <a:lnTo>
                    <a:pt x="333298" y="112445"/>
                  </a:lnTo>
                  <a:lnTo>
                    <a:pt x="706761" y="693864"/>
                  </a:lnTo>
                  <a:cubicBezTo>
                    <a:pt x="708590" y="696709"/>
                    <a:pt x="705808" y="700265"/>
                    <a:pt x="702614" y="69917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" name="Google Shape;191;p1"/>
            <p:cNvSpPr/>
            <p:nvPr/>
          </p:nvSpPr>
          <p:spPr>
            <a:xfrm>
              <a:off x="5696499" y="4997110"/>
              <a:ext cx="344570" cy="262147"/>
            </a:xfrm>
            <a:custGeom>
              <a:rect b="b" l="l" r="r" t="t"/>
              <a:pathLst>
                <a:path extrusionOk="0" h="262147" w="344570">
                  <a:moveTo>
                    <a:pt x="344570" y="262147"/>
                  </a:moveTo>
                  <a:lnTo>
                    <a:pt x="216731" y="63125"/>
                  </a:lnTo>
                  <a:cubicBezTo>
                    <a:pt x="189953" y="40951"/>
                    <a:pt x="170351" y="22809"/>
                    <a:pt x="163810" y="16630"/>
                  </a:cubicBezTo>
                  <a:cubicBezTo>
                    <a:pt x="135388" y="2235"/>
                    <a:pt x="100996" y="0"/>
                    <a:pt x="81064" y="11455"/>
                  </a:cubicBezTo>
                  <a:cubicBezTo>
                    <a:pt x="70161" y="17729"/>
                    <a:pt x="64643" y="27533"/>
                    <a:pt x="64173" y="41421"/>
                  </a:cubicBezTo>
                  <a:cubicBezTo>
                    <a:pt x="62007" y="105219"/>
                    <a:pt x="15932" y="129647"/>
                    <a:pt x="0" y="136213"/>
                  </a:cubicBezTo>
                  <a:lnTo>
                    <a:pt x="77088" y="256228"/>
                  </a:lnTo>
                  <a:cubicBezTo>
                    <a:pt x="85509" y="226212"/>
                    <a:pt x="107251" y="189458"/>
                    <a:pt x="153035" y="181387"/>
                  </a:cubicBezTo>
                  <a:cubicBezTo>
                    <a:pt x="200698" y="173018"/>
                    <a:pt x="289972" y="225774"/>
                    <a:pt x="344570" y="26214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" name="Google Shape;192;p1"/>
            <p:cNvSpPr/>
            <p:nvPr/>
          </p:nvSpPr>
          <p:spPr>
            <a:xfrm>
              <a:off x="5457373" y="4767922"/>
              <a:ext cx="750709" cy="741781"/>
            </a:xfrm>
            <a:custGeom>
              <a:rect b="b" l="l" r="r" t="t"/>
              <a:pathLst>
                <a:path extrusionOk="0" h="741781" w="750709">
                  <a:moveTo>
                    <a:pt x="724738" y="741781"/>
                  </a:moveTo>
                  <a:cubicBezTo>
                    <a:pt x="722134" y="741781"/>
                    <a:pt x="719512" y="741362"/>
                    <a:pt x="716953" y="740498"/>
                  </a:cubicBezTo>
                  <a:lnTo>
                    <a:pt x="716940" y="740492"/>
                  </a:lnTo>
                  <a:lnTo>
                    <a:pt x="382250" y="626490"/>
                  </a:lnTo>
                  <a:lnTo>
                    <a:pt x="378364" y="620420"/>
                  </a:lnTo>
                  <a:lnTo>
                    <a:pt x="5676" y="40214"/>
                  </a:lnTo>
                  <a:cubicBezTo>
                    <a:pt x="0" y="31381"/>
                    <a:pt x="527" y="19869"/>
                    <a:pt x="6997" y="11595"/>
                  </a:cubicBezTo>
                  <a:cubicBezTo>
                    <a:pt x="13462" y="3301"/>
                    <a:pt x="24479" y="0"/>
                    <a:pt x="34480" y="3409"/>
                  </a:cubicBezTo>
                  <a:lnTo>
                    <a:pt x="367785" y="116941"/>
                  </a:lnTo>
                  <a:lnTo>
                    <a:pt x="371671" y="123012"/>
                  </a:lnTo>
                  <a:lnTo>
                    <a:pt x="745140" y="704437"/>
                  </a:lnTo>
                  <a:cubicBezTo>
                    <a:pt x="750709" y="713066"/>
                    <a:pt x="750201" y="724338"/>
                    <a:pt x="743858" y="732453"/>
                  </a:cubicBezTo>
                  <a:cubicBezTo>
                    <a:pt x="739178" y="738447"/>
                    <a:pt x="732059" y="741781"/>
                    <a:pt x="724738" y="741781"/>
                  </a:cubicBezTo>
                  <a:close/>
                  <a:moveTo>
                    <a:pt x="409257" y="592004"/>
                  </a:moveTo>
                  <a:lnTo>
                    <a:pt x="683869" y="685539"/>
                  </a:lnTo>
                  <a:lnTo>
                    <a:pt x="340785" y="151428"/>
                  </a:lnTo>
                  <a:lnTo>
                    <a:pt x="66173" y="57880"/>
                  </a:lnTo>
                  <a:close/>
                  <a:moveTo>
                    <a:pt x="730224" y="701338"/>
                  </a:moveTo>
                  <a:lnTo>
                    <a:pt x="730256" y="701344"/>
                  </a:lnTo>
                  <a:cubicBezTo>
                    <a:pt x="730256" y="701344"/>
                    <a:pt x="730237" y="701338"/>
                    <a:pt x="730224" y="701338"/>
                  </a:cubicBezTo>
                  <a:close/>
                  <a:moveTo>
                    <a:pt x="710342" y="726770"/>
                  </a:moveTo>
                  <a:cubicBezTo>
                    <a:pt x="710361" y="726782"/>
                    <a:pt x="710361" y="726795"/>
                    <a:pt x="710374" y="72680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" name="Google Shape;193;p1"/>
            <p:cNvSpPr/>
            <p:nvPr/>
          </p:nvSpPr>
          <p:spPr>
            <a:xfrm>
              <a:off x="5136605" y="4787556"/>
              <a:ext cx="716521" cy="704081"/>
            </a:xfrm>
            <a:custGeom>
              <a:rect b="b" l="l" r="r" t="t"/>
              <a:pathLst>
                <a:path extrusionOk="0" h="704081" w="716521">
                  <a:moveTo>
                    <a:pt x="382536" y="703376"/>
                  </a:moveTo>
                  <a:lnTo>
                    <a:pt x="716521" y="589610"/>
                  </a:lnTo>
                  <a:lnTo>
                    <a:pt x="339255" y="2266"/>
                  </a:lnTo>
                  <a:cubicBezTo>
                    <a:pt x="338232" y="685"/>
                    <a:pt x="336283" y="0"/>
                    <a:pt x="334511" y="609"/>
                  </a:cubicBezTo>
                  <a:lnTo>
                    <a:pt x="0" y="114547"/>
                  </a:lnTo>
                  <a:lnTo>
                    <a:pt x="376974" y="701433"/>
                  </a:lnTo>
                  <a:cubicBezTo>
                    <a:pt x="378167" y="703281"/>
                    <a:pt x="380460" y="704081"/>
                    <a:pt x="382536" y="70337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" name="Google Shape;194;p1"/>
            <p:cNvSpPr/>
            <p:nvPr/>
          </p:nvSpPr>
          <p:spPr>
            <a:xfrm>
              <a:off x="5367755" y="4994278"/>
              <a:ext cx="405834" cy="283616"/>
            </a:xfrm>
            <a:custGeom>
              <a:rect b="b" l="l" r="r" t="t"/>
              <a:pathLst>
                <a:path extrusionOk="0" h="283616" w="405834">
                  <a:moveTo>
                    <a:pt x="328745" y="139045"/>
                  </a:moveTo>
                  <a:cubicBezTo>
                    <a:pt x="325818" y="140252"/>
                    <a:pt x="323792" y="140931"/>
                    <a:pt x="323361" y="141058"/>
                  </a:cubicBezTo>
                  <a:lnTo>
                    <a:pt x="314578" y="143744"/>
                  </a:lnTo>
                  <a:lnTo>
                    <a:pt x="306698" y="139014"/>
                  </a:lnTo>
                  <a:cubicBezTo>
                    <a:pt x="300685" y="135407"/>
                    <a:pt x="291877" y="131495"/>
                    <a:pt x="281692" y="126961"/>
                  </a:cubicBezTo>
                  <a:cubicBezTo>
                    <a:pt x="249091" y="112452"/>
                    <a:pt x="199828" y="90525"/>
                    <a:pt x="147491" y="38182"/>
                  </a:cubicBezTo>
                  <a:cubicBezTo>
                    <a:pt x="109289" y="0"/>
                    <a:pt x="46247" y="4254"/>
                    <a:pt x="15424" y="22015"/>
                  </a:cubicBezTo>
                  <a:cubicBezTo>
                    <a:pt x="5892" y="27508"/>
                    <a:pt x="0" y="34175"/>
                    <a:pt x="1085" y="38258"/>
                  </a:cubicBezTo>
                  <a:cubicBezTo>
                    <a:pt x="4476" y="51022"/>
                    <a:pt x="3721" y="64522"/>
                    <a:pt x="660" y="77876"/>
                  </a:cubicBezTo>
                  <a:cubicBezTo>
                    <a:pt x="33032" y="90239"/>
                    <a:pt x="96189" y="120434"/>
                    <a:pt x="129838" y="177425"/>
                  </a:cubicBezTo>
                  <a:cubicBezTo>
                    <a:pt x="163055" y="233737"/>
                    <a:pt x="319589" y="283616"/>
                    <a:pt x="403707" y="267582"/>
                  </a:cubicBezTo>
                  <a:cubicBezTo>
                    <a:pt x="404285" y="264839"/>
                    <a:pt x="405015" y="261962"/>
                    <a:pt x="405834" y="25906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" name="Google Shape;195;p1"/>
            <p:cNvSpPr/>
            <p:nvPr/>
          </p:nvSpPr>
          <p:spPr>
            <a:xfrm>
              <a:off x="5104927" y="4764890"/>
              <a:ext cx="779875" cy="746982"/>
            </a:xfrm>
            <a:custGeom>
              <a:rect b="b" l="l" r="r" t="t"/>
              <a:pathLst>
                <a:path extrusionOk="0" h="746982" w="779875">
                  <a:moveTo>
                    <a:pt x="412629" y="746982"/>
                  </a:moveTo>
                  <a:cubicBezTo>
                    <a:pt x="404145" y="746982"/>
                    <a:pt x="396024" y="742727"/>
                    <a:pt x="391236" y="735247"/>
                  </a:cubicBezTo>
                  <a:lnTo>
                    <a:pt x="0" y="126168"/>
                  </a:lnTo>
                  <a:lnTo>
                    <a:pt x="359524" y="3702"/>
                  </a:lnTo>
                  <a:cubicBezTo>
                    <a:pt x="370344" y="0"/>
                    <a:pt x="382206" y="4178"/>
                    <a:pt x="388353" y="13804"/>
                  </a:cubicBezTo>
                  <a:lnTo>
                    <a:pt x="779875" y="623335"/>
                  </a:lnTo>
                  <a:lnTo>
                    <a:pt x="420897" y="745597"/>
                  </a:lnTo>
                  <a:cubicBezTo>
                    <a:pt x="418172" y="746537"/>
                    <a:pt x="415385" y="746982"/>
                    <a:pt x="412629" y="746982"/>
                  </a:cubicBezTo>
                  <a:close/>
                  <a:moveTo>
                    <a:pt x="63347" y="148266"/>
                  </a:moveTo>
                  <a:lnTo>
                    <a:pt x="419328" y="702462"/>
                  </a:lnTo>
                  <a:lnTo>
                    <a:pt x="716527" y="601230"/>
                  </a:lnTo>
                  <a:lnTo>
                    <a:pt x="360546" y="47040"/>
                  </a:lnTo>
                  <a:close/>
                  <a:moveTo>
                    <a:pt x="353536" y="36106"/>
                  </a:moveTo>
                  <a:cubicBezTo>
                    <a:pt x="353548" y="36131"/>
                    <a:pt x="353561" y="36156"/>
                    <a:pt x="353574" y="36188"/>
                  </a:cubicBezTo>
                  <a:close/>
                  <a:moveTo>
                    <a:pt x="407562" y="706456"/>
                  </a:moveTo>
                  <a:cubicBezTo>
                    <a:pt x="407536" y="706469"/>
                    <a:pt x="407511" y="706481"/>
                    <a:pt x="407479" y="706488"/>
                  </a:cubicBezTo>
                  <a:close/>
                  <a:moveTo>
                    <a:pt x="426015" y="712889"/>
                  </a:moveTo>
                  <a:lnTo>
                    <a:pt x="426046" y="712927"/>
                  </a:lnTo>
                  <a:cubicBezTo>
                    <a:pt x="426046" y="712914"/>
                    <a:pt x="426027" y="712901"/>
                    <a:pt x="426015" y="71288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" name="Google Shape;196;p1"/>
            <p:cNvSpPr/>
            <p:nvPr/>
          </p:nvSpPr>
          <p:spPr>
            <a:xfrm>
              <a:off x="5811656" y="4790855"/>
              <a:ext cx="704380" cy="700620"/>
            </a:xfrm>
            <a:custGeom>
              <a:rect b="b" l="l" r="r" t="t"/>
              <a:pathLst>
                <a:path extrusionOk="0" h="700620" w="704380">
                  <a:moveTo>
                    <a:pt x="383698" y="699681"/>
                  </a:moveTo>
                  <a:lnTo>
                    <a:pt x="673265" y="601052"/>
                  </a:lnTo>
                  <a:cubicBezTo>
                    <a:pt x="695255" y="593553"/>
                    <a:pt x="704380" y="567410"/>
                    <a:pt x="691819" y="547865"/>
                  </a:cubicBezTo>
                  <a:lnTo>
                    <a:pt x="352653" y="19831"/>
                  </a:lnTo>
                  <a:cubicBezTo>
                    <a:pt x="343769" y="6000"/>
                    <a:pt x="326593" y="0"/>
                    <a:pt x="311029" y="5302"/>
                  </a:cubicBezTo>
                  <a:lnTo>
                    <a:pt x="0" y="111251"/>
                  </a:lnTo>
                  <a:lnTo>
                    <a:pt x="376313" y="697102"/>
                  </a:lnTo>
                  <a:cubicBezTo>
                    <a:pt x="377888" y="699554"/>
                    <a:pt x="380936" y="700620"/>
                    <a:pt x="383698" y="69968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" name="Google Shape;197;p1"/>
            <p:cNvSpPr/>
            <p:nvPr/>
          </p:nvSpPr>
          <p:spPr>
            <a:xfrm>
              <a:off x="5913231" y="5060235"/>
              <a:ext cx="209721" cy="222942"/>
            </a:xfrm>
            <a:custGeom>
              <a:rect b="b" l="l" r="r" t="t"/>
              <a:pathLst>
                <a:path extrusionOk="0" h="222942" w="209721">
                  <a:moveTo>
                    <a:pt x="127838" y="199021"/>
                  </a:moveTo>
                  <a:cubicBezTo>
                    <a:pt x="142189" y="208584"/>
                    <a:pt x="154273" y="217068"/>
                    <a:pt x="162420" y="222942"/>
                  </a:cubicBezTo>
                  <a:cubicBezTo>
                    <a:pt x="168344" y="220586"/>
                    <a:pt x="180682" y="213398"/>
                    <a:pt x="193986" y="191376"/>
                  </a:cubicBezTo>
                  <a:cubicBezTo>
                    <a:pt x="209721" y="165366"/>
                    <a:pt x="194690" y="130124"/>
                    <a:pt x="187407" y="115995"/>
                  </a:cubicBezTo>
                  <a:cubicBezTo>
                    <a:pt x="123183" y="95497"/>
                    <a:pt x="49256" y="40811"/>
                    <a:pt x="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" name="Google Shape;198;p1"/>
            <p:cNvSpPr/>
            <p:nvPr/>
          </p:nvSpPr>
          <p:spPr>
            <a:xfrm>
              <a:off x="5779979" y="4768206"/>
              <a:ext cx="752455" cy="743350"/>
            </a:xfrm>
            <a:custGeom>
              <a:rect b="b" l="l" r="r" t="t"/>
              <a:pathLst>
                <a:path extrusionOk="0" h="743350" w="752455">
                  <a:moveTo>
                    <a:pt x="413327" y="743350"/>
                  </a:moveTo>
                  <a:cubicBezTo>
                    <a:pt x="404336" y="743350"/>
                    <a:pt x="395725" y="738854"/>
                    <a:pt x="390620" y="730973"/>
                  </a:cubicBezTo>
                  <a:lnTo>
                    <a:pt x="0" y="122853"/>
                  </a:lnTo>
                  <a:lnTo>
                    <a:pt x="336035" y="8381"/>
                  </a:lnTo>
                  <a:cubicBezTo>
                    <a:pt x="360686" y="0"/>
                    <a:pt x="387686" y="9429"/>
                    <a:pt x="401726" y="31311"/>
                  </a:cubicBezTo>
                  <a:lnTo>
                    <a:pt x="740892" y="559339"/>
                  </a:lnTo>
                  <a:cubicBezTo>
                    <a:pt x="750341" y="574039"/>
                    <a:pt x="752455" y="591940"/>
                    <a:pt x="746696" y="608437"/>
                  </a:cubicBezTo>
                  <a:cubicBezTo>
                    <a:pt x="740949" y="624941"/>
                    <a:pt x="728141" y="637635"/>
                    <a:pt x="711606" y="643267"/>
                  </a:cubicBezTo>
                  <a:lnTo>
                    <a:pt x="422008" y="741914"/>
                  </a:lnTo>
                  <a:cubicBezTo>
                    <a:pt x="419150" y="742880"/>
                    <a:pt x="416217" y="743350"/>
                    <a:pt x="413327" y="743350"/>
                  </a:cubicBezTo>
                  <a:close/>
                  <a:moveTo>
                    <a:pt x="63347" y="144951"/>
                  </a:moveTo>
                  <a:lnTo>
                    <a:pt x="419322" y="699147"/>
                  </a:lnTo>
                  <a:lnTo>
                    <a:pt x="698277" y="604126"/>
                  </a:lnTo>
                  <a:cubicBezTo>
                    <a:pt x="704335" y="602062"/>
                    <a:pt x="706761" y="597407"/>
                    <a:pt x="707663" y="594810"/>
                  </a:cubicBezTo>
                  <a:cubicBezTo>
                    <a:pt x="708558" y="592226"/>
                    <a:pt x="709574" y="587063"/>
                    <a:pt x="706113" y="581679"/>
                  </a:cubicBezTo>
                  <a:lnTo>
                    <a:pt x="366947" y="53651"/>
                  </a:lnTo>
                  <a:cubicBezTo>
                    <a:pt x="363188" y="47802"/>
                    <a:pt x="355942" y="45269"/>
                    <a:pt x="349364" y="4752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" name="Google Shape;199;p1"/>
            <p:cNvSpPr/>
            <p:nvPr/>
          </p:nvSpPr>
          <p:spPr>
            <a:xfrm>
              <a:off x="4882067" y="4875907"/>
              <a:ext cx="1463795" cy="574230"/>
            </a:xfrm>
            <a:custGeom>
              <a:rect b="b" l="l" r="r" t="t"/>
              <a:pathLst>
                <a:path extrusionOk="0" h="574230" w="1463795">
                  <a:moveTo>
                    <a:pt x="1463795" y="206565"/>
                  </a:moveTo>
                  <a:lnTo>
                    <a:pt x="1432515" y="179527"/>
                  </a:lnTo>
                  <a:cubicBezTo>
                    <a:pt x="1431690" y="180479"/>
                    <a:pt x="1348765" y="274205"/>
                    <a:pt x="1259097" y="266973"/>
                  </a:cubicBezTo>
                  <a:cubicBezTo>
                    <a:pt x="1181563" y="260642"/>
                    <a:pt x="1049166" y="148570"/>
                    <a:pt x="1004697" y="105930"/>
                  </a:cubicBezTo>
                  <a:lnTo>
                    <a:pt x="1002652" y="103968"/>
                  </a:lnTo>
                  <a:lnTo>
                    <a:pt x="1000156" y="102628"/>
                  </a:lnTo>
                  <a:cubicBezTo>
                    <a:pt x="958259" y="80130"/>
                    <a:pt x="907891" y="77819"/>
                    <a:pt x="874858" y="96818"/>
                  </a:cubicBezTo>
                  <a:cubicBezTo>
                    <a:pt x="851573" y="110223"/>
                    <a:pt x="838219" y="133108"/>
                    <a:pt x="837279" y="161232"/>
                  </a:cubicBezTo>
                  <a:cubicBezTo>
                    <a:pt x="836117" y="195281"/>
                    <a:pt x="815568" y="210762"/>
                    <a:pt x="804151" y="216763"/>
                  </a:cubicBezTo>
                  <a:cubicBezTo>
                    <a:pt x="798150" y="213766"/>
                    <a:pt x="791489" y="210800"/>
                    <a:pt x="784193" y="207549"/>
                  </a:cubicBezTo>
                  <a:cubicBezTo>
                    <a:pt x="752601" y="193490"/>
                    <a:pt x="709345" y="174231"/>
                    <a:pt x="662419" y="127323"/>
                  </a:cubicBezTo>
                  <a:cubicBezTo>
                    <a:pt x="612413" y="77330"/>
                    <a:pt x="529069" y="76600"/>
                    <a:pt x="480479" y="104552"/>
                  </a:cubicBezTo>
                  <a:cubicBezTo>
                    <a:pt x="453155" y="120294"/>
                    <a:pt x="440563" y="143725"/>
                    <a:pt x="446798" y="167239"/>
                  </a:cubicBezTo>
                  <a:cubicBezTo>
                    <a:pt x="453072" y="190887"/>
                    <a:pt x="428066" y="231533"/>
                    <a:pt x="407377" y="256495"/>
                  </a:cubicBezTo>
                  <a:cubicBezTo>
                    <a:pt x="388588" y="254730"/>
                    <a:pt x="346386" y="249072"/>
                    <a:pt x="316826" y="232181"/>
                  </a:cubicBezTo>
                  <a:cubicBezTo>
                    <a:pt x="297097" y="220903"/>
                    <a:pt x="275088" y="194563"/>
                    <a:pt x="249605" y="164052"/>
                  </a:cubicBezTo>
                  <a:cubicBezTo>
                    <a:pt x="224885" y="134461"/>
                    <a:pt x="196869" y="100914"/>
                    <a:pt x="162134" y="70250"/>
                  </a:cubicBezTo>
                  <a:cubicBezTo>
                    <a:pt x="82499" y="0"/>
                    <a:pt x="3314" y="32638"/>
                    <a:pt x="0" y="34061"/>
                  </a:cubicBezTo>
                  <a:lnTo>
                    <a:pt x="16236" y="72091"/>
                  </a:lnTo>
                  <a:cubicBezTo>
                    <a:pt x="16840" y="71850"/>
                    <a:pt x="74529" y="48126"/>
                    <a:pt x="134778" y="101257"/>
                  </a:cubicBezTo>
                  <a:cubicBezTo>
                    <a:pt x="167151" y="129825"/>
                    <a:pt x="194100" y="162090"/>
                    <a:pt x="217868" y="190563"/>
                  </a:cubicBezTo>
                  <a:cubicBezTo>
                    <a:pt x="245903" y="224123"/>
                    <a:pt x="270122" y="253110"/>
                    <a:pt x="296316" y="268077"/>
                  </a:cubicBezTo>
                  <a:cubicBezTo>
                    <a:pt x="343839" y="295236"/>
                    <a:pt x="412426" y="298405"/>
                    <a:pt x="415315" y="298526"/>
                  </a:cubicBezTo>
                  <a:lnTo>
                    <a:pt x="424935" y="298932"/>
                  </a:lnTo>
                  <a:lnTo>
                    <a:pt x="431444" y="291826"/>
                  </a:lnTo>
                  <a:cubicBezTo>
                    <a:pt x="435406" y="287502"/>
                    <a:pt x="456037" y="264255"/>
                    <a:pt x="471487" y="234905"/>
                  </a:cubicBezTo>
                  <a:cubicBezTo>
                    <a:pt x="498614" y="245313"/>
                    <a:pt x="552767" y="270840"/>
                    <a:pt x="579907" y="316820"/>
                  </a:cubicBezTo>
                  <a:cubicBezTo>
                    <a:pt x="590607" y="334949"/>
                    <a:pt x="608679" y="351599"/>
                    <a:pt x="631228" y="366261"/>
                  </a:cubicBezTo>
                  <a:cubicBezTo>
                    <a:pt x="625900" y="392353"/>
                    <a:pt x="607364" y="452393"/>
                    <a:pt x="548601" y="459943"/>
                  </a:cubicBezTo>
                  <a:cubicBezTo>
                    <a:pt x="498875" y="445642"/>
                    <a:pt x="402971" y="441902"/>
                    <a:pt x="368623" y="524560"/>
                  </a:cubicBezTo>
                  <a:lnTo>
                    <a:pt x="406793" y="540429"/>
                  </a:lnTo>
                  <a:cubicBezTo>
                    <a:pt x="436435" y="469125"/>
                    <a:pt x="536187" y="499338"/>
                    <a:pt x="540385" y="500653"/>
                  </a:cubicBezTo>
                  <a:lnTo>
                    <a:pt x="544315" y="501903"/>
                  </a:lnTo>
                  <a:lnTo>
                    <a:pt x="548436" y="501535"/>
                  </a:lnTo>
                  <a:cubicBezTo>
                    <a:pt x="621772" y="495122"/>
                    <a:pt x="656431" y="434416"/>
                    <a:pt x="669048" y="387159"/>
                  </a:cubicBezTo>
                  <a:cubicBezTo>
                    <a:pt x="745261" y="423005"/>
                    <a:pt x="847197" y="439769"/>
                    <a:pt x="908272" y="424122"/>
                  </a:cubicBezTo>
                  <a:cubicBezTo>
                    <a:pt x="935158" y="430733"/>
                    <a:pt x="1071689" y="468814"/>
                    <a:pt x="1136027" y="574230"/>
                  </a:cubicBezTo>
                  <a:lnTo>
                    <a:pt x="1171314" y="552691"/>
                  </a:lnTo>
                  <a:cubicBezTo>
                    <a:pt x="1105922" y="445509"/>
                    <a:pt x="980243" y="401142"/>
                    <a:pt x="931633" y="387483"/>
                  </a:cubicBezTo>
                  <a:cubicBezTo>
                    <a:pt x="936294" y="371189"/>
                    <a:pt x="947578" y="348081"/>
                    <a:pt x="974642" y="343306"/>
                  </a:cubicBezTo>
                  <a:cubicBezTo>
                    <a:pt x="1009542" y="337299"/>
                    <a:pt x="1113332" y="399497"/>
                    <a:pt x="1176096" y="445681"/>
                  </a:cubicBezTo>
                  <a:lnTo>
                    <a:pt x="1180858" y="449186"/>
                  </a:lnTo>
                  <a:lnTo>
                    <a:pt x="1186757" y="449649"/>
                  </a:lnTo>
                  <a:cubicBezTo>
                    <a:pt x="1187138" y="449668"/>
                    <a:pt x="1187805" y="449706"/>
                    <a:pt x="1188726" y="449706"/>
                  </a:cubicBezTo>
                  <a:cubicBezTo>
                    <a:pt x="1197692" y="449706"/>
                    <a:pt x="1230877" y="446157"/>
                    <a:pt x="1260532" y="397103"/>
                  </a:cubicBezTo>
                  <a:cubicBezTo>
                    <a:pt x="1278693" y="367080"/>
                    <a:pt x="1274432" y="333495"/>
                    <a:pt x="1266539" y="308629"/>
                  </a:cubicBezTo>
                  <a:cubicBezTo>
                    <a:pt x="1267447" y="308635"/>
                    <a:pt x="1268374" y="308736"/>
                    <a:pt x="1269282" y="308736"/>
                  </a:cubicBezTo>
                  <a:cubicBezTo>
                    <a:pt x="1374324" y="308736"/>
                    <a:pt x="1460042" y="210908"/>
                    <a:pt x="1463795" y="206565"/>
                  </a:cubicBezTo>
                  <a:close/>
                  <a:moveTo>
                    <a:pt x="1225149" y="375704"/>
                  </a:moveTo>
                  <a:cubicBezTo>
                    <a:pt x="1211846" y="397725"/>
                    <a:pt x="1199508" y="404920"/>
                    <a:pt x="1193584" y="407269"/>
                  </a:cubicBezTo>
                  <a:cubicBezTo>
                    <a:pt x="1154442" y="379050"/>
                    <a:pt x="1027658" y="292017"/>
                    <a:pt x="967466" y="302590"/>
                  </a:cubicBezTo>
                  <a:cubicBezTo>
                    <a:pt x="917251" y="311442"/>
                    <a:pt x="895896" y="354831"/>
                    <a:pt x="889393" y="385952"/>
                  </a:cubicBezTo>
                  <a:cubicBezTo>
                    <a:pt x="805275" y="401986"/>
                    <a:pt x="648747" y="352107"/>
                    <a:pt x="615524" y="295795"/>
                  </a:cubicBezTo>
                  <a:cubicBezTo>
                    <a:pt x="581875" y="238804"/>
                    <a:pt x="518718" y="208616"/>
                    <a:pt x="486346" y="196246"/>
                  </a:cubicBezTo>
                  <a:cubicBezTo>
                    <a:pt x="489413" y="182892"/>
                    <a:pt x="490162" y="169392"/>
                    <a:pt x="486778" y="156629"/>
                  </a:cubicBezTo>
                  <a:cubicBezTo>
                    <a:pt x="485686" y="152546"/>
                    <a:pt x="491585" y="145878"/>
                    <a:pt x="501116" y="140385"/>
                  </a:cubicBezTo>
                  <a:cubicBezTo>
                    <a:pt x="531933" y="122631"/>
                    <a:pt x="594982" y="118370"/>
                    <a:pt x="633177" y="156552"/>
                  </a:cubicBezTo>
                  <a:cubicBezTo>
                    <a:pt x="685520" y="208895"/>
                    <a:pt x="734777" y="230822"/>
                    <a:pt x="767378" y="245332"/>
                  </a:cubicBezTo>
                  <a:cubicBezTo>
                    <a:pt x="777570" y="249866"/>
                    <a:pt x="786371" y="253777"/>
                    <a:pt x="792391" y="257384"/>
                  </a:cubicBezTo>
                  <a:lnTo>
                    <a:pt x="800265" y="262115"/>
                  </a:lnTo>
                  <a:lnTo>
                    <a:pt x="809053" y="259429"/>
                  </a:lnTo>
                  <a:cubicBezTo>
                    <a:pt x="811784" y="258597"/>
                    <a:pt x="876039" y="238137"/>
                    <a:pt x="878605" y="162623"/>
                  </a:cubicBezTo>
                  <a:cubicBezTo>
                    <a:pt x="879074" y="148736"/>
                    <a:pt x="884593" y="138931"/>
                    <a:pt x="895496" y="132657"/>
                  </a:cubicBezTo>
                  <a:cubicBezTo>
                    <a:pt x="915428" y="121202"/>
                    <a:pt x="949820" y="123437"/>
                    <a:pt x="978242" y="137833"/>
                  </a:cubicBezTo>
                  <a:cubicBezTo>
                    <a:pt x="996823" y="155378"/>
                    <a:pt x="1119441" y="268681"/>
                    <a:pt x="1218571" y="300323"/>
                  </a:cubicBezTo>
                  <a:cubicBezTo>
                    <a:pt x="1225854" y="314451"/>
                    <a:pt x="1240885" y="349694"/>
                    <a:pt x="1225149" y="3757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" name="Google Shape;200;p1"/>
            <p:cNvSpPr/>
            <p:nvPr/>
          </p:nvSpPr>
          <p:spPr>
            <a:xfrm>
              <a:off x="5288200" y="3994072"/>
              <a:ext cx="780161" cy="1137704"/>
            </a:xfrm>
            <a:custGeom>
              <a:rect b="b" l="l" r="r" t="t"/>
              <a:pathLst>
                <a:path extrusionOk="0" h="1137704" w="780161">
                  <a:moveTo>
                    <a:pt x="724852" y="595972"/>
                  </a:moveTo>
                  <a:cubicBezTo>
                    <a:pt x="761104" y="532930"/>
                    <a:pt x="780161" y="458749"/>
                    <a:pt x="775608" y="379818"/>
                  </a:cubicBezTo>
                  <a:cubicBezTo>
                    <a:pt x="764457" y="186575"/>
                    <a:pt x="608730" y="28924"/>
                    <a:pt x="415632" y="15620"/>
                  </a:cubicBezTo>
                  <a:cubicBezTo>
                    <a:pt x="188829" y="0"/>
                    <a:pt x="0" y="179355"/>
                    <a:pt x="0" y="402812"/>
                  </a:cubicBezTo>
                  <a:cubicBezTo>
                    <a:pt x="0" y="472795"/>
                    <a:pt x="18522" y="538441"/>
                    <a:pt x="50926" y="595134"/>
                  </a:cubicBezTo>
                  <a:cubicBezTo>
                    <a:pt x="109334" y="697318"/>
                    <a:pt x="166903" y="799979"/>
                    <a:pt x="218173" y="905935"/>
                  </a:cubicBezTo>
                  <a:lnTo>
                    <a:pt x="290899" y="1056227"/>
                  </a:lnTo>
                  <a:cubicBezTo>
                    <a:pt x="330320" y="1137704"/>
                    <a:pt x="446373" y="1137704"/>
                    <a:pt x="485794" y="1056227"/>
                  </a:cubicBezTo>
                  <a:lnTo>
                    <a:pt x="573360" y="875258"/>
                  </a:lnTo>
                  <a:cubicBezTo>
                    <a:pt x="619512" y="779875"/>
                    <a:pt x="672033" y="687838"/>
                    <a:pt x="724852" y="595972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" name="Google Shape;201;p1"/>
            <p:cNvSpPr/>
            <p:nvPr/>
          </p:nvSpPr>
          <p:spPr>
            <a:xfrm>
              <a:off x="5267516" y="3981155"/>
              <a:ext cx="821543" cy="1150924"/>
            </a:xfrm>
            <a:custGeom>
              <a:rect b="b" l="l" r="r" t="t"/>
              <a:pathLst>
                <a:path extrusionOk="0" h="1150924" w="821543">
                  <a:moveTo>
                    <a:pt x="409028" y="1150924"/>
                  </a:moveTo>
                  <a:lnTo>
                    <a:pt x="409009" y="1150924"/>
                  </a:lnTo>
                  <a:cubicBezTo>
                    <a:pt x="359162" y="1150918"/>
                    <a:pt x="314686" y="1123035"/>
                    <a:pt x="292976" y="1078147"/>
                  </a:cubicBezTo>
                  <a:lnTo>
                    <a:pt x="220237" y="927855"/>
                  </a:lnTo>
                  <a:cubicBezTo>
                    <a:pt x="167512" y="818864"/>
                    <a:pt x="106603" y="710926"/>
                    <a:pt x="53663" y="618312"/>
                  </a:cubicBezTo>
                  <a:cubicBezTo>
                    <a:pt x="18548" y="556882"/>
                    <a:pt x="0" y="486829"/>
                    <a:pt x="0" y="415728"/>
                  </a:cubicBezTo>
                  <a:cubicBezTo>
                    <a:pt x="0" y="302837"/>
                    <a:pt x="47351" y="193897"/>
                    <a:pt x="129914" y="116827"/>
                  </a:cubicBezTo>
                  <a:cubicBezTo>
                    <a:pt x="213626" y="38677"/>
                    <a:pt x="322986" y="0"/>
                    <a:pt x="437743" y="7912"/>
                  </a:cubicBezTo>
                  <a:cubicBezTo>
                    <a:pt x="642099" y="21990"/>
                    <a:pt x="805135" y="186912"/>
                    <a:pt x="816921" y="391547"/>
                  </a:cubicBezTo>
                  <a:cubicBezTo>
                    <a:pt x="821543" y="471614"/>
                    <a:pt x="803059" y="550335"/>
                    <a:pt x="763466" y="619188"/>
                  </a:cubicBezTo>
                  <a:cubicBezTo>
                    <a:pt x="707263" y="716914"/>
                    <a:pt x="657123" y="805287"/>
                    <a:pt x="612654" y="897185"/>
                  </a:cubicBezTo>
                  <a:lnTo>
                    <a:pt x="525087" y="1078147"/>
                  </a:lnTo>
                  <a:cubicBezTo>
                    <a:pt x="503370" y="1123041"/>
                    <a:pt x="458901" y="1150924"/>
                    <a:pt x="409028" y="1150924"/>
                  </a:cubicBezTo>
                  <a:close/>
                  <a:moveTo>
                    <a:pt x="408527" y="48253"/>
                  </a:moveTo>
                  <a:cubicBezTo>
                    <a:pt x="315017" y="48253"/>
                    <a:pt x="226936" y="82816"/>
                    <a:pt x="158127" y="147053"/>
                  </a:cubicBezTo>
                  <a:cubicBezTo>
                    <a:pt x="83908" y="216331"/>
                    <a:pt x="41351" y="314261"/>
                    <a:pt x="41351" y="415728"/>
                  </a:cubicBezTo>
                  <a:cubicBezTo>
                    <a:pt x="41351" y="479647"/>
                    <a:pt x="58013" y="542601"/>
                    <a:pt x="89566" y="597788"/>
                  </a:cubicBezTo>
                  <a:cubicBezTo>
                    <a:pt x="142849" y="691006"/>
                    <a:pt x="204158" y="799680"/>
                    <a:pt x="257467" y="909840"/>
                  </a:cubicBezTo>
                  <a:lnTo>
                    <a:pt x="330206" y="1060145"/>
                  </a:lnTo>
                  <a:cubicBezTo>
                    <a:pt x="345166" y="1091095"/>
                    <a:pt x="374637" y="1109573"/>
                    <a:pt x="409028" y="1109579"/>
                  </a:cubicBezTo>
                  <a:cubicBezTo>
                    <a:pt x="443414" y="1109579"/>
                    <a:pt x="472884" y="1091095"/>
                    <a:pt x="487864" y="1060145"/>
                  </a:cubicBezTo>
                  <a:lnTo>
                    <a:pt x="575417" y="879176"/>
                  </a:lnTo>
                  <a:cubicBezTo>
                    <a:pt x="620502" y="786047"/>
                    <a:pt x="671017" y="697001"/>
                    <a:pt x="727614" y="598582"/>
                  </a:cubicBezTo>
                  <a:cubicBezTo>
                    <a:pt x="763193" y="536721"/>
                    <a:pt x="779799" y="465943"/>
                    <a:pt x="775652" y="393928"/>
                  </a:cubicBezTo>
                  <a:cubicBezTo>
                    <a:pt x="765054" y="210032"/>
                    <a:pt x="618547" y="61817"/>
                    <a:pt x="434879" y="49174"/>
                  </a:cubicBezTo>
                  <a:cubicBezTo>
                    <a:pt x="426065" y="48558"/>
                    <a:pt x="417277" y="48253"/>
                    <a:pt x="408527" y="4825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" name="Google Shape;202;p1"/>
            <p:cNvSpPr/>
            <p:nvPr/>
          </p:nvSpPr>
          <p:spPr>
            <a:xfrm>
              <a:off x="5460735" y="4181283"/>
              <a:ext cx="431203" cy="431209"/>
            </a:xfrm>
            <a:custGeom>
              <a:rect b="b" l="l" r="r" t="t"/>
              <a:pathLst>
                <a:path extrusionOk="0" h="431209" w="431203">
                  <a:moveTo>
                    <a:pt x="431203" y="215601"/>
                  </a:moveTo>
                  <a:cubicBezTo>
                    <a:pt x="431203" y="334676"/>
                    <a:pt x="334676" y="431209"/>
                    <a:pt x="215601" y="431209"/>
                  </a:cubicBezTo>
                  <a:cubicBezTo>
                    <a:pt x="96526" y="431209"/>
                    <a:pt x="0" y="334676"/>
                    <a:pt x="0" y="215601"/>
                  </a:cubicBezTo>
                  <a:cubicBezTo>
                    <a:pt x="0" y="96526"/>
                    <a:pt x="96526" y="0"/>
                    <a:pt x="215601" y="0"/>
                  </a:cubicBezTo>
                  <a:cubicBezTo>
                    <a:pt x="334676" y="0"/>
                    <a:pt x="431203" y="96526"/>
                    <a:pt x="431203" y="21560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" name="Google Shape;203;p1"/>
            <p:cNvSpPr/>
            <p:nvPr/>
          </p:nvSpPr>
          <p:spPr>
            <a:xfrm>
              <a:off x="5440065" y="4160606"/>
              <a:ext cx="472541" cy="472560"/>
            </a:xfrm>
            <a:custGeom>
              <a:rect b="b" l="l" r="r" t="t"/>
              <a:pathLst>
                <a:path extrusionOk="0" h="472560" w="472541">
                  <a:moveTo>
                    <a:pt x="236264" y="472560"/>
                  </a:moveTo>
                  <a:cubicBezTo>
                    <a:pt x="105981" y="472560"/>
                    <a:pt x="0" y="366566"/>
                    <a:pt x="0" y="236277"/>
                  </a:cubicBezTo>
                  <a:cubicBezTo>
                    <a:pt x="0" y="105994"/>
                    <a:pt x="105981" y="0"/>
                    <a:pt x="236264" y="0"/>
                  </a:cubicBezTo>
                  <a:cubicBezTo>
                    <a:pt x="366547" y="0"/>
                    <a:pt x="472541" y="105994"/>
                    <a:pt x="472541" y="236277"/>
                  </a:cubicBezTo>
                  <a:cubicBezTo>
                    <a:pt x="472541" y="366566"/>
                    <a:pt x="366547" y="472560"/>
                    <a:pt x="236264" y="472560"/>
                  </a:cubicBezTo>
                  <a:close/>
                  <a:moveTo>
                    <a:pt x="236264" y="41351"/>
                  </a:moveTo>
                  <a:cubicBezTo>
                    <a:pt x="128784" y="41351"/>
                    <a:pt x="41351" y="128797"/>
                    <a:pt x="41351" y="236277"/>
                  </a:cubicBezTo>
                  <a:cubicBezTo>
                    <a:pt x="41351" y="343769"/>
                    <a:pt x="128784" y="431215"/>
                    <a:pt x="236264" y="431215"/>
                  </a:cubicBezTo>
                  <a:cubicBezTo>
                    <a:pt x="343744" y="431215"/>
                    <a:pt x="431190" y="343769"/>
                    <a:pt x="431190" y="236277"/>
                  </a:cubicBezTo>
                  <a:cubicBezTo>
                    <a:pt x="431190" y="128797"/>
                    <a:pt x="343744" y="41351"/>
                    <a:pt x="236264" y="4135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" name="Google Shape;204;p1"/>
            <p:cNvSpPr/>
            <p:nvPr/>
          </p:nvSpPr>
          <p:spPr>
            <a:xfrm>
              <a:off x="5697910" y="4061912"/>
              <a:ext cx="151860" cy="82448"/>
            </a:xfrm>
            <a:custGeom>
              <a:rect b="b" l="l" r="r" t="t"/>
              <a:pathLst>
                <a:path extrusionOk="0" h="82448" w="151860">
                  <a:moveTo>
                    <a:pt x="136474" y="37725"/>
                  </a:moveTo>
                  <a:cubicBezTo>
                    <a:pt x="102146" y="19475"/>
                    <a:pt x="64700" y="7283"/>
                    <a:pt x="26212" y="1816"/>
                  </a:cubicBezTo>
                  <a:cubicBezTo>
                    <a:pt x="13411" y="0"/>
                    <a:pt x="1682" y="9359"/>
                    <a:pt x="793" y="22256"/>
                  </a:cubicBezTo>
                  <a:cubicBezTo>
                    <a:pt x="0" y="33743"/>
                    <a:pt x="8134" y="43961"/>
                    <a:pt x="19532" y="45561"/>
                  </a:cubicBezTo>
                  <a:cubicBezTo>
                    <a:pt x="53257" y="50298"/>
                    <a:pt x="86061" y="60985"/>
                    <a:pt x="116097" y="77019"/>
                  </a:cubicBezTo>
                  <a:cubicBezTo>
                    <a:pt x="126257" y="82448"/>
                    <a:pt x="138849" y="78974"/>
                    <a:pt x="144970" y="69234"/>
                  </a:cubicBezTo>
                  <a:lnTo>
                    <a:pt x="144976" y="69221"/>
                  </a:lnTo>
                  <a:cubicBezTo>
                    <a:pt x="151860" y="58261"/>
                    <a:pt x="147897" y="43795"/>
                    <a:pt x="136474" y="3772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5" name="Google Shape;205;p1"/>
            <p:cNvSpPr/>
            <p:nvPr/>
          </p:nvSpPr>
          <p:spPr>
            <a:xfrm>
              <a:off x="5339767" y="4063172"/>
              <a:ext cx="305714" cy="333705"/>
            </a:xfrm>
            <a:custGeom>
              <a:rect b="b" l="l" r="r" t="t"/>
              <a:pathLst>
                <a:path extrusionOk="0" h="333705" w="305714">
                  <a:moveTo>
                    <a:pt x="304539" y="21805"/>
                  </a:moveTo>
                  <a:cubicBezTo>
                    <a:pt x="303225" y="8966"/>
                    <a:pt x="291217" y="0"/>
                    <a:pt x="278498" y="2203"/>
                  </a:cubicBezTo>
                  <a:cubicBezTo>
                    <a:pt x="125983" y="28562"/>
                    <a:pt x="11664" y="155232"/>
                    <a:pt x="901" y="309791"/>
                  </a:cubicBezTo>
                  <a:cubicBezTo>
                    <a:pt x="0" y="322675"/>
                    <a:pt x="10134" y="333705"/>
                    <a:pt x="23044" y="333705"/>
                  </a:cubicBezTo>
                  <a:lnTo>
                    <a:pt x="23056" y="333705"/>
                  </a:lnTo>
                  <a:cubicBezTo>
                    <a:pt x="34582" y="333705"/>
                    <a:pt x="44240" y="324840"/>
                    <a:pt x="45021" y="313340"/>
                  </a:cubicBezTo>
                  <a:cubicBezTo>
                    <a:pt x="54203" y="178796"/>
                    <a:pt x="153727" y="68503"/>
                    <a:pt x="286505" y="45739"/>
                  </a:cubicBezTo>
                  <a:cubicBezTo>
                    <a:pt x="297865" y="43789"/>
                    <a:pt x="305714" y="33293"/>
                    <a:pt x="304539" y="21818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6" name="Google Shape;206;p1"/>
            <p:cNvSpPr/>
            <p:nvPr/>
          </p:nvSpPr>
          <p:spPr>
            <a:xfrm>
              <a:off x="5779586" y="4767980"/>
              <a:ext cx="62585" cy="74593"/>
            </a:xfrm>
            <a:custGeom>
              <a:rect b="b" l="l" r="r" t="t"/>
              <a:pathLst>
                <a:path extrusionOk="0" h="74593" w="62585">
                  <a:moveTo>
                    <a:pt x="47574" y="5645"/>
                  </a:moveTo>
                  <a:lnTo>
                    <a:pt x="47555" y="5632"/>
                  </a:lnTo>
                  <a:cubicBezTo>
                    <a:pt x="36658" y="0"/>
                    <a:pt x="23196" y="4279"/>
                    <a:pt x="17640" y="15220"/>
                  </a:cubicBezTo>
                  <a:cubicBezTo>
                    <a:pt x="13531" y="23317"/>
                    <a:pt x="9461" y="31438"/>
                    <a:pt x="5435" y="39579"/>
                  </a:cubicBezTo>
                  <a:cubicBezTo>
                    <a:pt x="0" y="50577"/>
                    <a:pt x="4641" y="63944"/>
                    <a:pt x="15690" y="69291"/>
                  </a:cubicBezTo>
                  <a:lnTo>
                    <a:pt x="15709" y="69297"/>
                  </a:lnTo>
                  <a:cubicBezTo>
                    <a:pt x="26650" y="74593"/>
                    <a:pt x="39750" y="70034"/>
                    <a:pt x="45135" y="59143"/>
                  </a:cubicBezTo>
                  <a:cubicBezTo>
                    <a:pt x="49085" y="51174"/>
                    <a:pt x="53066" y="43230"/>
                    <a:pt x="57086" y="35305"/>
                  </a:cubicBezTo>
                  <a:cubicBezTo>
                    <a:pt x="62585" y="24460"/>
                    <a:pt x="58375" y="11226"/>
                    <a:pt x="47574" y="564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7" name="Google Shape;207;p1"/>
            <p:cNvSpPr/>
            <p:nvPr/>
          </p:nvSpPr>
          <p:spPr>
            <a:xfrm>
              <a:off x="5850535" y="4377439"/>
              <a:ext cx="162413" cy="330384"/>
            </a:xfrm>
            <a:custGeom>
              <a:rect b="b" l="l" r="r" t="t"/>
              <a:pathLst>
                <a:path extrusionOk="0" h="330384" w="162413">
                  <a:moveTo>
                    <a:pt x="138779" y="742"/>
                  </a:moveTo>
                  <a:cubicBezTo>
                    <a:pt x="127317" y="1403"/>
                    <a:pt x="118122" y="10725"/>
                    <a:pt x="118008" y="22205"/>
                  </a:cubicBezTo>
                  <a:cubicBezTo>
                    <a:pt x="117506" y="72529"/>
                    <a:pt x="104311" y="121450"/>
                    <a:pt x="79387" y="164795"/>
                  </a:cubicBezTo>
                  <a:cubicBezTo>
                    <a:pt x="56603" y="204444"/>
                    <a:pt x="30695" y="249662"/>
                    <a:pt x="5918" y="294455"/>
                  </a:cubicBezTo>
                  <a:cubicBezTo>
                    <a:pt x="0" y="305161"/>
                    <a:pt x="3962" y="318649"/>
                    <a:pt x="14700" y="324516"/>
                  </a:cubicBezTo>
                  <a:lnTo>
                    <a:pt x="14725" y="324535"/>
                  </a:lnTo>
                  <a:cubicBezTo>
                    <a:pt x="25425" y="330384"/>
                    <a:pt x="38804" y="326466"/>
                    <a:pt x="44710" y="315791"/>
                  </a:cubicBezTo>
                  <a:cubicBezTo>
                    <a:pt x="69297" y="271316"/>
                    <a:pt x="95078" y="226314"/>
                    <a:pt x="117773" y="186855"/>
                  </a:cubicBezTo>
                  <a:cubicBezTo>
                    <a:pt x="146354" y="137128"/>
                    <a:pt x="161563" y="81070"/>
                    <a:pt x="162255" y="23456"/>
                  </a:cubicBezTo>
                  <a:cubicBezTo>
                    <a:pt x="162413" y="10496"/>
                    <a:pt x="151720" y="0"/>
                    <a:pt x="138779" y="742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208" name="Google Shape;208;p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906471" y="1049946"/>
            <a:ext cx="2896503" cy="289650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3" name="Google Shape;213;p2"/>
          <p:cNvGrpSpPr/>
          <p:nvPr/>
        </p:nvGrpSpPr>
        <p:grpSpPr>
          <a:xfrm rot="-27003">
            <a:off x="748187" y="1363401"/>
            <a:ext cx="6560756" cy="3369493"/>
            <a:chOff x="342049" y="1489042"/>
            <a:chExt cx="6606801" cy="2065083"/>
          </a:xfrm>
        </p:grpSpPr>
        <p:sp>
          <p:nvSpPr>
            <p:cNvPr id="214" name="Google Shape;214;p2"/>
            <p:cNvSpPr/>
            <p:nvPr/>
          </p:nvSpPr>
          <p:spPr>
            <a:xfrm>
              <a:off x="342049" y="1489042"/>
              <a:ext cx="5974200" cy="2062500"/>
            </a:xfrm>
            <a:prstGeom prst="roundRect">
              <a:avLst>
                <a:gd fmla="val 16667" name="adj"/>
              </a:avLst>
            </a:prstGeom>
            <a:solidFill>
              <a:srgbClr val="D6EA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5" name="Google Shape;215;p2"/>
            <p:cNvSpPr/>
            <p:nvPr/>
          </p:nvSpPr>
          <p:spPr>
            <a:xfrm>
              <a:off x="4886350" y="1491625"/>
              <a:ext cx="2062500" cy="2062500"/>
            </a:xfrm>
            <a:prstGeom prst="ellipse">
              <a:avLst/>
            </a:prstGeom>
            <a:solidFill>
              <a:srgbClr val="D6EA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16" name="Google Shape;216;p2"/>
          <p:cNvSpPr txBox="1"/>
          <p:nvPr>
            <p:ph type="title"/>
          </p:nvPr>
        </p:nvSpPr>
        <p:spPr>
          <a:xfrm>
            <a:off x="-507616" y="494864"/>
            <a:ext cx="8750100" cy="222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s-ES" sz="5300"/>
              <a:t>Introducción</a:t>
            </a:r>
            <a:endParaRPr sz="5300"/>
          </a:p>
        </p:txBody>
      </p:sp>
      <p:grpSp>
        <p:nvGrpSpPr>
          <p:cNvPr id="217" name="Google Shape;217;p2"/>
          <p:cNvGrpSpPr/>
          <p:nvPr/>
        </p:nvGrpSpPr>
        <p:grpSpPr>
          <a:xfrm rot="-141578">
            <a:off x="6825140" y="1725580"/>
            <a:ext cx="1493765" cy="2311029"/>
            <a:chOff x="2331547" y="1983256"/>
            <a:chExt cx="1698917" cy="2628423"/>
          </a:xfrm>
        </p:grpSpPr>
        <p:sp>
          <p:nvSpPr>
            <p:cNvPr id="218" name="Google Shape;218;p2"/>
            <p:cNvSpPr/>
            <p:nvPr/>
          </p:nvSpPr>
          <p:spPr>
            <a:xfrm>
              <a:off x="2550625" y="2183284"/>
              <a:ext cx="1375067" cy="2323623"/>
            </a:xfrm>
            <a:custGeom>
              <a:rect b="b" l="l" r="r" t="t"/>
              <a:pathLst>
                <a:path extrusionOk="0" h="2323623" w="1375067">
                  <a:moveTo>
                    <a:pt x="1178560" y="538372"/>
                  </a:moveTo>
                  <a:lnTo>
                    <a:pt x="1104290" y="538372"/>
                  </a:lnTo>
                  <a:cubicBezTo>
                    <a:pt x="1093825" y="528916"/>
                    <a:pt x="1079925" y="523595"/>
                    <a:pt x="1064164" y="523595"/>
                  </a:cubicBezTo>
                  <a:lnTo>
                    <a:pt x="1064075" y="302513"/>
                  </a:lnTo>
                  <a:cubicBezTo>
                    <a:pt x="1083411" y="283159"/>
                    <a:pt x="1094740" y="256711"/>
                    <a:pt x="1094740" y="228917"/>
                  </a:cubicBezTo>
                  <a:lnTo>
                    <a:pt x="1094740" y="190557"/>
                  </a:lnTo>
                  <a:cubicBezTo>
                    <a:pt x="1094740" y="85483"/>
                    <a:pt x="1009256" y="0"/>
                    <a:pt x="904182" y="0"/>
                  </a:cubicBezTo>
                  <a:lnTo>
                    <a:pt x="470198" y="0"/>
                  </a:lnTo>
                  <a:cubicBezTo>
                    <a:pt x="365112" y="0"/>
                    <a:pt x="279628" y="85483"/>
                    <a:pt x="279628" y="190557"/>
                  </a:cubicBezTo>
                  <a:lnTo>
                    <a:pt x="279628" y="228917"/>
                  </a:lnTo>
                  <a:cubicBezTo>
                    <a:pt x="279628" y="259156"/>
                    <a:pt x="292944" y="287559"/>
                    <a:pt x="315061" y="307111"/>
                  </a:cubicBezTo>
                  <a:lnTo>
                    <a:pt x="315061" y="523868"/>
                  </a:lnTo>
                  <a:cubicBezTo>
                    <a:pt x="306311" y="524662"/>
                    <a:pt x="298157" y="527176"/>
                    <a:pt x="290683" y="531380"/>
                  </a:cubicBezTo>
                  <a:cubicBezTo>
                    <a:pt x="287597" y="533126"/>
                    <a:pt x="284226" y="535419"/>
                    <a:pt x="280879" y="538372"/>
                  </a:cubicBezTo>
                  <a:lnTo>
                    <a:pt x="196519" y="538372"/>
                  </a:lnTo>
                  <a:cubicBezTo>
                    <a:pt x="88150" y="538372"/>
                    <a:pt x="0" y="626529"/>
                    <a:pt x="0" y="734891"/>
                  </a:cubicBezTo>
                  <a:lnTo>
                    <a:pt x="0" y="896181"/>
                  </a:lnTo>
                  <a:cubicBezTo>
                    <a:pt x="0" y="917975"/>
                    <a:pt x="8121" y="938701"/>
                    <a:pt x="22167" y="954570"/>
                  </a:cubicBezTo>
                  <a:lnTo>
                    <a:pt x="22167" y="1810372"/>
                  </a:lnTo>
                  <a:cubicBezTo>
                    <a:pt x="8121" y="1826240"/>
                    <a:pt x="0" y="1846980"/>
                    <a:pt x="0" y="1868760"/>
                  </a:cubicBezTo>
                  <a:lnTo>
                    <a:pt x="0" y="2030050"/>
                  </a:lnTo>
                  <a:cubicBezTo>
                    <a:pt x="0" y="2134749"/>
                    <a:pt x="82289" y="2220588"/>
                    <a:pt x="185597" y="2226265"/>
                  </a:cubicBezTo>
                  <a:cubicBezTo>
                    <a:pt x="207562" y="2283783"/>
                    <a:pt x="263042" y="2323623"/>
                    <a:pt x="327450" y="2323623"/>
                  </a:cubicBezTo>
                  <a:cubicBezTo>
                    <a:pt x="398881" y="2323623"/>
                    <a:pt x="458971" y="2274049"/>
                    <a:pt x="475107" y="2207494"/>
                  </a:cubicBezTo>
                  <a:lnTo>
                    <a:pt x="901738" y="2207494"/>
                  </a:lnTo>
                  <a:cubicBezTo>
                    <a:pt x="917873" y="2274049"/>
                    <a:pt x="977944" y="2323623"/>
                    <a:pt x="1049381" y="2323623"/>
                  </a:cubicBezTo>
                  <a:cubicBezTo>
                    <a:pt x="1113821" y="2323623"/>
                    <a:pt x="1169339" y="2283733"/>
                    <a:pt x="1191266" y="2226163"/>
                  </a:cubicBezTo>
                  <a:cubicBezTo>
                    <a:pt x="1293723" y="2219585"/>
                    <a:pt x="1375067" y="2134139"/>
                    <a:pt x="1375067" y="2030050"/>
                  </a:cubicBezTo>
                  <a:lnTo>
                    <a:pt x="1375067" y="1868760"/>
                  </a:lnTo>
                  <a:cubicBezTo>
                    <a:pt x="1375067" y="1852263"/>
                    <a:pt x="1370526" y="1836451"/>
                    <a:pt x="1362068" y="1822742"/>
                  </a:cubicBezTo>
                  <a:lnTo>
                    <a:pt x="1362068" y="942219"/>
                  </a:lnTo>
                  <a:cubicBezTo>
                    <a:pt x="1370526" y="928516"/>
                    <a:pt x="1375067" y="912691"/>
                    <a:pt x="1375067" y="896181"/>
                  </a:cubicBezTo>
                  <a:lnTo>
                    <a:pt x="1375067" y="734891"/>
                  </a:lnTo>
                  <a:cubicBezTo>
                    <a:pt x="1375067" y="626529"/>
                    <a:pt x="1286910" y="538372"/>
                    <a:pt x="1178560" y="538372"/>
                  </a:cubicBezTo>
                  <a:close/>
                  <a:moveTo>
                    <a:pt x="883069" y="523595"/>
                  </a:moveTo>
                  <a:cubicBezTo>
                    <a:pt x="861542" y="523595"/>
                    <a:pt x="843178" y="533431"/>
                    <a:pt x="832135" y="550710"/>
                  </a:cubicBezTo>
                  <a:lnTo>
                    <a:pt x="552799" y="550710"/>
                  </a:lnTo>
                  <a:cubicBezTo>
                    <a:pt x="537438" y="525322"/>
                    <a:pt x="509631" y="523595"/>
                    <a:pt x="502392" y="523595"/>
                  </a:cubicBezTo>
                  <a:lnTo>
                    <a:pt x="463035" y="523595"/>
                  </a:lnTo>
                  <a:lnTo>
                    <a:pt x="463035" y="297211"/>
                  </a:lnTo>
                  <a:cubicBezTo>
                    <a:pt x="479323" y="278390"/>
                    <a:pt x="488613" y="254158"/>
                    <a:pt x="488613" y="228917"/>
                  </a:cubicBezTo>
                  <a:lnTo>
                    <a:pt x="488613" y="208972"/>
                  </a:lnTo>
                  <a:lnTo>
                    <a:pt x="885748" y="208972"/>
                  </a:lnTo>
                  <a:lnTo>
                    <a:pt x="885748" y="228917"/>
                  </a:lnTo>
                  <a:cubicBezTo>
                    <a:pt x="885748" y="256520"/>
                    <a:pt x="896962" y="282854"/>
                    <a:pt x="916089" y="302190"/>
                  </a:cubicBezTo>
                  <a:lnTo>
                    <a:pt x="916089" y="523595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9" name="Google Shape;219;p2"/>
            <p:cNvSpPr/>
            <p:nvPr/>
          </p:nvSpPr>
          <p:spPr>
            <a:xfrm>
              <a:off x="2445847" y="2078506"/>
              <a:ext cx="1584617" cy="2533173"/>
            </a:xfrm>
            <a:custGeom>
              <a:rect b="b" l="l" r="r" t="t"/>
              <a:pathLst>
                <a:path extrusionOk="0" h="2533173" w="1584617">
                  <a:moveTo>
                    <a:pt x="1154156" y="2533173"/>
                  </a:moveTo>
                  <a:cubicBezTo>
                    <a:pt x="1065288" y="2533173"/>
                    <a:pt x="985526" y="2488088"/>
                    <a:pt x="939222" y="2417044"/>
                  </a:cubicBezTo>
                  <a:lnTo>
                    <a:pt x="647179" y="2417044"/>
                  </a:lnTo>
                  <a:cubicBezTo>
                    <a:pt x="600868" y="2488088"/>
                    <a:pt x="521100" y="2533173"/>
                    <a:pt x="432225" y="2533173"/>
                  </a:cubicBezTo>
                  <a:cubicBezTo>
                    <a:pt x="348716" y="2533173"/>
                    <a:pt x="271068" y="2491886"/>
                    <a:pt x="223570" y="2425992"/>
                  </a:cubicBezTo>
                  <a:cubicBezTo>
                    <a:pt x="94259" y="2391600"/>
                    <a:pt x="0" y="2273687"/>
                    <a:pt x="0" y="2134831"/>
                  </a:cubicBezTo>
                  <a:lnTo>
                    <a:pt x="0" y="1973535"/>
                  </a:lnTo>
                  <a:cubicBezTo>
                    <a:pt x="0" y="1942020"/>
                    <a:pt x="7708" y="1911273"/>
                    <a:pt x="22167" y="1883797"/>
                  </a:cubicBezTo>
                  <a:lnTo>
                    <a:pt x="22167" y="1090701"/>
                  </a:lnTo>
                  <a:cubicBezTo>
                    <a:pt x="7708" y="1063224"/>
                    <a:pt x="0" y="1032471"/>
                    <a:pt x="0" y="1000956"/>
                  </a:cubicBezTo>
                  <a:lnTo>
                    <a:pt x="0" y="839673"/>
                  </a:lnTo>
                  <a:cubicBezTo>
                    <a:pt x="0" y="673538"/>
                    <a:pt x="135159" y="538378"/>
                    <a:pt x="301294" y="538378"/>
                  </a:cubicBezTo>
                  <a:lnTo>
                    <a:pt x="315067" y="538378"/>
                  </a:lnTo>
                  <a:lnTo>
                    <a:pt x="315067" y="449948"/>
                  </a:lnTo>
                  <a:cubicBezTo>
                    <a:pt x="292188" y="415817"/>
                    <a:pt x="279628" y="375412"/>
                    <a:pt x="279628" y="333692"/>
                  </a:cubicBezTo>
                  <a:lnTo>
                    <a:pt x="279628" y="295332"/>
                  </a:lnTo>
                  <a:cubicBezTo>
                    <a:pt x="279628" y="132492"/>
                    <a:pt x="412121" y="0"/>
                    <a:pt x="574979" y="0"/>
                  </a:cubicBezTo>
                  <a:lnTo>
                    <a:pt x="1008964" y="0"/>
                  </a:lnTo>
                  <a:cubicBezTo>
                    <a:pt x="1171809" y="0"/>
                    <a:pt x="1304296" y="132492"/>
                    <a:pt x="1304296" y="295332"/>
                  </a:cubicBezTo>
                  <a:lnTo>
                    <a:pt x="1304296" y="333692"/>
                  </a:lnTo>
                  <a:cubicBezTo>
                    <a:pt x="1304296" y="371919"/>
                    <a:pt x="1293431" y="409651"/>
                    <a:pt x="1273644" y="442220"/>
                  </a:cubicBezTo>
                  <a:lnTo>
                    <a:pt x="1273683" y="538378"/>
                  </a:lnTo>
                  <a:lnTo>
                    <a:pt x="1283341" y="538378"/>
                  </a:lnTo>
                  <a:cubicBezTo>
                    <a:pt x="1449463" y="538378"/>
                    <a:pt x="1584617" y="673538"/>
                    <a:pt x="1584617" y="839673"/>
                  </a:cubicBezTo>
                  <a:lnTo>
                    <a:pt x="1584617" y="1000956"/>
                  </a:lnTo>
                  <a:cubicBezTo>
                    <a:pt x="1584617" y="1024934"/>
                    <a:pt x="1580178" y="1048524"/>
                    <a:pt x="1571618" y="1070616"/>
                  </a:cubicBezTo>
                  <a:lnTo>
                    <a:pt x="1571618" y="1903907"/>
                  </a:lnTo>
                  <a:cubicBezTo>
                    <a:pt x="1580178" y="1925986"/>
                    <a:pt x="1584617" y="1949577"/>
                    <a:pt x="1584617" y="1973535"/>
                  </a:cubicBezTo>
                  <a:lnTo>
                    <a:pt x="1584617" y="2134831"/>
                  </a:lnTo>
                  <a:cubicBezTo>
                    <a:pt x="1584617" y="2272391"/>
                    <a:pt x="1491303" y="2390070"/>
                    <a:pt x="1363275" y="2425350"/>
                  </a:cubicBezTo>
                  <a:cubicBezTo>
                    <a:pt x="1315834" y="2491619"/>
                    <a:pt x="1237970" y="2533173"/>
                    <a:pt x="1154156" y="2533173"/>
                  </a:cubicBezTo>
                  <a:close/>
                  <a:moveTo>
                    <a:pt x="497484" y="2207494"/>
                  </a:moveTo>
                  <a:lnTo>
                    <a:pt x="1088917" y="2207494"/>
                  </a:lnTo>
                  <a:lnTo>
                    <a:pt x="1108335" y="2287574"/>
                  </a:lnTo>
                  <a:cubicBezTo>
                    <a:pt x="1113402" y="2308466"/>
                    <a:pt x="1132674" y="2323623"/>
                    <a:pt x="1154156" y="2323623"/>
                  </a:cubicBezTo>
                  <a:cubicBezTo>
                    <a:pt x="1173937" y="2323623"/>
                    <a:pt x="1191196" y="2311857"/>
                    <a:pt x="1198130" y="2293651"/>
                  </a:cubicBezTo>
                  <a:lnTo>
                    <a:pt x="1222108" y="2230697"/>
                  </a:lnTo>
                  <a:lnTo>
                    <a:pt x="1289329" y="2226386"/>
                  </a:lnTo>
                  <a:cubicBezTo>
                    <a:pt x="1337411" y="2223293"/>
                    <a:pt x="1375067" y="2183079"/>
                    <a:pt x="1375067" y="2134831"/>
                  </a:cubicBezTo>
                  <a:lnTo>
                    <a:pt x="1375067" y="1978304"/>
                  </a:lnTo>
                  <a:lnTo>
                    <a:pt x="1362068" y="1957235"/>
                  </a:lnTo>
                  <a:lnTo>
                    <a:pt x="1362068" y="1017270"/>
                  </a:lnTo>
                  <a:lnTo>
                    <a:pt x="1375067" y="996207"/>
                  </a:lnTo>
                  <a:lnTo>
                    <a:pt x="1375067" y="839673"/>
                  </a:lnTo>
                  <a:cubicBezTo>
                    <a:pt x="1375067" y="789082"/>
                    <a:pt x="1333919" y="747928"/>
                    <a:pt x="1283341" y="747928"/>
                  </a:cubicBezTo>
                  <a:lnTo>
                    <a:pt x="1168736" y="747928"/>
                  </a:lnTo>
                  <a:lnTo>
                    <a:pt x="1152385" y="733145"/>
                  </a:lnTo>
                  <a:lnTo>
                    <a:pt x="1011618" y="733145"/>
                  </a:lnTo>
                  <a:lnTo>
                    <a:pt x="994289" y="760260"/>
                  </a:lnTo>
                  <a:lnTo>
                    <a:pt x="598506" y="760260"/>
                  </a:lnTo>
                  <a:lnTo>
                    <a:pt x="582104" y="733145"/>
                  </a:lnTo>
                  <a:lnTo>
                    <a:pt x="463035" y="733145"/>
                  </a:lnTo>
                  <a:lnTo>
                    <a:pt x="463035" y="729932"/>
                  </a:lnTo>
                  <a:lnTo>
                    <a:pt x="443680" y="731691"/>
                  </a:lnTo>
                  <a:lnTo>
                    <a:pt x="425272" y="747928"/>
                  </a:lnTo>
                  <a:lnTo>
                    <a:pt x="301294" y="747928"/>
                  </a:lnTo>
                  <a:cubicBezTo>
                    <a:pt x="250704" y="747928"/>
                    <a:pt x="209550" y="789082"/>
                    <a:pt x="209550" y="839673"/>
                  </a:cubicBezTo>
                  <a:lnTo>
                    <a:pt x="209550" y="994587"/>
                  </a:lnTo>
                  <a:lnTo>
                    <a:pt x="231717" y="1019644"/>
                  </a:lnTo>
                  <a:lnTo>
                    <a:pt x="231717" y="1954853"/>
                  </a:lnTo>
                  <a:lnTo>
                    <a:pt x="209550" y="1979898"/>
                  </a:lnTo>
                  <a:lnTo>
                    <a:pt x="209550" y="2134831"/>
                  </a:lnTo>
                  <a:cubicBezTo>
                    <a:pt x="209550" y="2183523"/>
                    <a:pt x="247573" y="2223757"/>
                    <a:pt x="296119" y="2226424"/>
                  </a:cubicBezTo>
                  <a:lnTo>
                    <a:pt x="364001" y="2230151"/>
                  </a:lnTo>
                  <a:lnTo>
                    <a:pt x="388251" y="2293658"/>
                  </a:lnTo>
                  <a:cubicBezTo>
                    <a:pt x="395204" y="2311863"/>
                    <a:pt x="412464" y="2323623"/>
                    <a:pt x="432225" y="2323623"/>
                  </a:cubicBezTo>
                  <a:cubicBezTo>
                    <a:pt x="453720" y="2323623"/>
                    <a:pt x="472998" y="2308466"/>
                    <a:pt x="478066" y="2287574"/>
                  </a:cubicBezTo>
                  <a:close/>
                  <a:moveTo>
                    <a:pt x="698760" y="550710"/>
                  </a:moveTo>
                  <a:lnTo>
                    <a:pt x="896327" y="550710"/>
                  </a:lnTo>
                  <a:cubicBezTo>
                    <a:pt x="902646" y="546563"/>
                    <a:pt x="909250" y="542848"/>
                    <a:pt x="916095" y="539603"/>
                  </a:cubicBezTo>
                  <a:lnTo>
                    <a:pt x="916095" y="441693"/>
                  </a:lnTo>
                  <a:cubicBezTo>
                    <a:pt x="911586" y="434219"/>
                    <a:pt x="907548" y="426485"/>
                    <a:pt x="903998" y="418528"/>
                  </a:cubicBezTo>
                  <a:lnTo>
                    <a:pt x="680104" y="418528"/>
                  </a:lnTo>
                  <a:cubicBezTo>
                    <a:pt x="677811" y="423691"/>
                    <a:pt x="675303" y="428764"/>
                    <a:pt x="672585" y="433736"/>
                  </a:cubicBezTo>
                  <a:lnTo>
                    <a:pt x="672585" y="536676"/>
                  </a:lnTo>
                  <a:cubicBezTo>
                    <a:pt x="681755" y="540550"/>
                    <a:pt x="690511" y="545255"/>
                    <a:pt x="698760" y="55071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0" name="Google Shape;220;p2"/>
            <p:cNvSpPr/>
            <p:nvPr/>
          </p:nvSpPr>
          <p:spPr>
            <a:xfrm>
              <a:off x="2735680" y="2945304"/>
              <a:ext cx="38404" cy="1286846"/>
            </a:xfrm>
            <a:custGeom>
              <a:rect b="b" l="l" r="r" t="t"/>
              <a:pathLst>
                <a:path extrusionOk="0" h="1286846" w="38404">
                  <a:moveTo>
                    <a:pt x="19202" y="1286846"/>
                  </a:moveTo>
                  <a:lnTo>
                    <a:pt x="19202" y="1286846"/>
                  </a:lnTo>
                  <a:cubicBezTo>
                    <a:pt x="8642" y="1286846"/>
                    <a:pt x="0" y="1278204"/>
                    <a:pt x="0" y="1267650"/>
                  </a:cubicBezTo>
                  <a:lnTo>
                    <a:pt x="0" y="19196"/>
                  </a:lnTo>
                  <a:cubicBezTo>
                    <a:pt x="0" y="8636"/>
                    <a:pt x="8642" y="0"/>
                    <a:pt x="19202" y="0"/>
                  </a:cubicBezTo>
                  <a:cubicBezTo>
                    <a:pt x="29762" y="0"/>
                    <a:pt x="38404" y="8636"/>
                    <a:pt x="38404" y="19196"/>
                  </a:cubicBezTo>
                  <a:lnTo>
                    <a:pt x="38404" y="1267650"/>
                  </a:lnTo>
                  <a:cubicBezTo>
                    <a:pt x="38404" y="1278204"/>
                    <a:pt x="29762" y="1286846"/>
                    <a:pt x="19202" y="1286846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1" name="Google Shape;221;p2"/>
            <p:cNvSpPr/>
            <p:nvPr/>
          </p:nvSpPr>
          <p:spPr>
            <a:xfrm>
              <a:off x="2824385" y="2945304"/>
              <a:ext cx="38398" cy="1286846"/>
            </a:xfrm>
            <a:custGeom>
              <a:rect b="b" l="l" r="r" t="t"/>
              <a:pathLst>
                <a:path extrusionOk="0" h="1286846" w="38398">
                  <a:moveTo>
                    <a:pt x="19196" y="1286846"/>
                  </a:moveTo>
                  <a:lnTo>
                    <a:pt x="19196" y="1286846"/>
                  </a:lnTo>
                  <a:cubicBezTo>
                    <a:pt x="8636" y="1286846"/>
                    <a:pt x="0" y="1278204"/>
                    <a:pt x="0" y="1267650"/>
                  </a:cubicBezTo>
                  <a:lnTo>
                    <a:pt x="0" y="19196"/>
                  </a:lnTo>
                  <a:cubicBezTo>
                    <a:pt x="0" y="8636"/>
                    <a:pt x="8636" y="0"/>
                    <a:pt x="19196" y="0"/>
                  </a:cubicBezTo>
                  <a:cubicBezTo>
                    <a:pt x="29762" y="0"/>
                    <a:pt x="38398" y="8636"/>
                    <a:pt x="38398" y="19196"/>
                  </a:cubicBezTo>
                  <a:lnTo>
                    <a:pt x="38398" y="1267650"/>
                  </a:lnTo>
                  <a:cubicBezTo>
                    <a:pt x="38398" y="1278204"/>
                    <a:pt x="29762" y="1286846"/>
                    <a:pt x="19196" y="1286846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2" name="Google Shape;222;p2"/>
            <p:cNvSpPr/>
            <p:nvPr/>
          </p:nvSpPr>
          <p:spPr>
            <a:xfrm>
              <a:off x="2913087" y="2945304"/>
              <a:ext cx="38398" cy="1286846"/>
            </a:xfrm>
            <a:custGeom>
              <a:rect b="b" l="l" r="r" t="t"/>
              <a:pathLst>
                <a:path extrusionOk="0" h="1286846" w="38398">
                  <a:moveTo>
                    <a:pt x="19196" y="1286846"/>
                  </a:moveTo>
                  <a:lnTo>
                    <a:pt x="19196" y="1286846"/>
                  </a:lnTo>
                  <a:cubicBezTo>
                    <a:pt x="8636" y="1286846"/>
                    <a:pt x="0" y="1278204"/>
                    <a:pt x="0" y="1267650"/>
                  </a:cubicBezTo>
                  <a:lnTo>
                    <a:pt x="0" y="19196"/>
                  </a:lnTo>
                  <a:cubicBezTo>
                    <a:pt x="0" y="8636"/>
                    <a:pt x="8636" y="0"/>
                    <a:pt x="19196" y="0"/>
                  </a:cubicBezTo>
                  <a:cubicBezTo>
                    <a:pt x="29762" y="0"/>
                    <a:pt x="38398" y="8636"/>
                    <a:pt x="38398" y="19196"/>
                  </a:cubicBezTo>
                  <a:lnTo>
                    <a:pt x="38398" y="1267650"/>
                  </a:lnTo>
                  <a:cubicBezTo>
                    <a:pt x="38398" y="1278204"/>
                    <a:pt x="29762" y="1286846"/>
                    <a:pt x="19196" y="1286846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3" name="Google Shape;223;p2"/>
            <p:cNvSpPr/>
            <p:nvPr/>
          </p:nvSpPr>
          <p:spPr>
            <a:xfrm>
              <a:off x="3001788" y="2945304"/>
              <a:ext cx="38398" cy="1286846"/>
            </a:xfrm>
            <a:custGeom>
              <a:rect b="b" l="l" r="r" t="t"/>
              <a:pathLst>
                <a:path extrusionOk="0" h="1286846" w="38398">
                  <a:moveTo>
                    <a:pt x="19196" y="1286846"/>
                  </a:moveTo>
                  <a:lnTo>
                    <a:pt x="19196" y="1286846"/>
                  </a:lnTo>
                  <a:cubicBezTo>
                    <a:pt x="8636" y="1286846"/>
                    <a:pt x="0" y="1278204"/>
                    <a:pt x="0" y="1267650"/>
                  </a:cubicBezTo>
                  <a:lnTo>
                    <a:pt x="0" y="19196"/>
                  </a:lnTo>
                  <a:cubicBezTo>
                    <a:pt x="0" y="8636"/>
                    <a:pt x="8636" y="0"/>
                    <a:pt x="19196" y="0"/>
                  </a:cubicBezTo>
                  <a:cubicBezTo>
                    <a:pt x="29756" y="0"/>
                    <a:pt x="38398" y="8636"/>
                    <a:pt x="38398" y="19196"/>
                  </a:cubicBezTo>
                  <a:lnTo>
                    <a:pt x="38398" y="1267650"/>
                  </a:lnTo>
                  <a:cubicBezTo>
                    <a:pt x="38398" y="1278204"/>
                    <a:pt x="29756" y="1286846"/>
                    <a:pt x="19196" y="1286846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4" name="Google Shape;224;p2"/>
            <p:cNvSpPr/>
            <p:nvPr/>
          </p:nvSpPr>
          <p:spPr>
            <a:xfrm>
              <a:off x="3090490" y="2945304"/>
              <a:ext cx="38398" cy="1286846"/>
            </a:xfrm>
            <a:custGeom>
              <a:rect b="b" l="l" r="r" t="t"/>
              <a:pathLst>
                <a:path extrusionOk="0" h="1286846" w="38398">
                  <a:moveTo>
                    <a:pt x="19196" y="1286846"/>
                  </a:moveTo>
                  <a:lnTo>
                    <a:pt x="19196" y="1286846"/>
                  </a:lnTo>
                  <a:cubicBezTo>
                    <a:pt x="8636" y="1286846"/>
                    <a:pt x="0" y="1278204"/>
                    <a:pt x="0" y="1267650"/>
                  </a:cubicBezTo>
                  <a:lnTo>
                    <a:pt x="0" y="19196"/>
                  </a:lnTo>
                  <a:cubicBezTo>
                    <a:pt x="0" y="8636"/>
                    <a:pt x="8636" y="0"/>
                    <a:pt x="19196" y="0"/>
                  </a:cubicBezTo>
                  <a:cubicBezTo>
                    <a:pt x="29756" y="0"/>
                    <a:pt x="38398" y="8636"/>
                    <a:pt x="38398" y="19196"/>
                  </a:cubicBezTo>
                  <a:lnTo>
                    <a:pt x="38398" y="1267650"/>
                  </a:lnTo>
                  <a:cubicBezTo>
                    <a:pt x="38398" y="1278204"/>
                    <a:pt x="29756" y="1286846"/>
                    <a:pt x="19196" y="1286846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5" name="Google Shape;225;p2"/>
            <p:cNvSpPr/>
            <p:nvPr/>
          </p:nvSpPr>
          <p:spPr>
            <a:xfrm>
              <a:off x="3179185" y="2945304"/>
              <a:ext cx="38404" cy="1286846"/>
            </a:xfrm>
            <a:custGeom>
              <a:rect b="b" l="l" r="r" t="t"/>
              <a:pathLst>
                <a:path extrusionOk="0" h="1286846" w="38404">
                  <a:moveTo>
                    <a:pt x="19202" y="1286846"/>
                  </a:moveTo>
                  <a:lnTo>
                    <a:pt x="19202" y="1286846"/>
                  </a:lnTo>
                  <a:cubicBezTo>
                    <a:pt x="8642" y="1286846"/>
                    <a:pt x="0" y="1278204"/>
                    <a:pt x="0" y="1267650"/>
                  </a:cubicBezTo>
                  <a:lnTo>
                    <a:pt x="0" y="19196"/>
                  </a:lnTo>
                  <a:cubicBezTo>
                    <a:pt x="0" y="8636"/>
                    <a:pt x="8642" y="0"/>
                    <a:pt x="19202" y="0"/>
                  </a:cubicBezTo>
                  <a:cubicBezTo>
                    <a:pt x="29762" y="0"/>
                    <a:pt x="38404" y="8636"/>
                    <a:pt x="38404" y="19196"/>
                  </a:cubicBezTo>
                  <a:lnTo>
                    <a:pt x="38404" y="1267650"/>
                  </a:lnTo>
                  <a:cubicBezTo>
                    <a:pt x="38404" y="1278204"/>
                    <a:pt x="29762" y="1286846"/>
                    <a:pt x="19202" y="1286846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6" name="Google Shape;226;p2"/>
            <p:cNvSpPr/>
            <p:nvPr/>
          </p:nvSpPr>
          <p:spPr>
            <a:xfrm>
              <a:off x="3267887" y="2945304"/>
              <a:ext cx="38404" cy="1286846"/>
            </a:xfrm>
            <a:custGeom>
              <a:rect b="b" l="l" r="r" t="t"/>
              <a:pathLst>
                <a:path extrusionOk="0" h="1286846" w="38404">
                  <a:moveTo>
                    <a:pt x="19202" y="1286846"/>
                  </a:moveTo>
                  <a:lnTo>
                    <a:pt x="19202" y="1286846"/>
                  </a:lnTo>
                  <a:cubicBezTo>
                    <a:pt x="8642" y="1286846"/>
                    <a:pt x="0" y="1278204"/>
                    <a:pt x="0" y="1267650"/>
                  </a:cubicBezTo>
                  <a:lnTo>
                    <a:pt x="0" y="19196"/>
                  </a:lnTo>
                  <a:cubicBezTo>
                    <a:pt x="0" y="8636"/>
                    <a:pt x="8642" y="0"/>
                    <a:pt x="19202" y="0"/>
                  </a:cubicBezTo>
                  <a:cubicBezTo>
                    <a:pt x="29762" y="0"/>
                    <a:pt x="38404" y="8636"/>
                    <a:pt x="38404" y="19196"/>
                  </a:cubicBezTo>
                  <a:lnTo>
                    <a:pt x="38404" y="1267650"/>
                  </a:lnTo>
                  <a:cubicBezTo>
                    <a:pt x="38404" y="1278204"/>
                    <a:pt x="29762" y="1286846"/>
                    <a:pt x="19202" y="1286846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7" name="Google Shape;227;p2"/>
            <p:cNvSpPr/>
            <p:nvPr/>
          </p:nvSpPr>
          <p:spPr>
            <a:xfrm>
              <a:off x="3356588" y="2945304"/>
              <a:ext cx="38404" cy="1286846"/>
            </a:xfrm>
            <a:custGeom>
              <a:rect b="b" l="l" r="r" t="t"/>
              <a:pathLst>
                <a:path extrusionOk="0" h="1286846" w="38404">
                  <a:moveTo>
                    <a:pt x="19202" y="1286846"/>
                  </a:moveTo>
                  <a:lnTo>
                    <a:pt x="19202" y="1286846"/>
                  </a:lnTo>
                  <a:cubicBezTo>
                    <a:pt x="8642" y="1286846"/>
                    <a:pt x="0" y="1278204"/>
                    <a:pt x="0" y="1267650"/>
                  </a:cubicBezTo>
                  <a:lnTo>
                    <a:pt x="0" y="19196"/>
                  </a:lnTo>
                  <a:cubicBezTo>
                    <a:pt x="0" y="8636"/>
                    <a:pt x="8642" y="0"/>
                    <a:pt x="19202" y="0"/>
                  </a:cubicBezTo>
                  <a:cubicBezTo>
                    <a:pt x="29762" y="0"/>
                    <a:pt x="38404" y="8636"/>
                    <a:pt x="38404" y="19196"/>
                  </a:cubicBezTo>
                  <a:lnTo>
                    <a:pt x="38404" y="1267650"/>
                  </a:lnTo>
                  <a:cubicBezTo>
                    <a:pt x="38404" y="1278204"/>
                    <a:pt x="29762" y="1286846"/>
                    <a:pt x="19202" y="1286846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8" name="Google Shape;228;p2"/>
            <p:cNvSpPr/>
            <p:nvPr/>
          </p:nvSpPr>
          <p:spPr>
            <a:xfrm>
              <a:off x="3445290" y="2945304"/>
              <a:ext cx="38404" cy="1286846"/>
            </a:xfrm>
            <a:custGeom>
              <a:rect b="b" l="l" r="r" t="t"/>
              <a:pathLst>
                <a:path extrusionOk="0" h="1286846" w="38404">
                  <a:moveTo>
                    <a:pt x="19202" y="1286846"/>
                  </a:moveTo>
                  <a:lnTo>
                    <a:pt x="19202" y="1286846"/>
                  </a:lnTo>
                  <a:cubicBezTo>
                    <a:pt x="8642" y="1286846"/>
                    <a:pt x="0" y="1278204"/>
                    <a:pt x="0" y="1267650"/>
                  </a:cubicBezTo>
                  <a:lnTo>
                    <a:pt x="0" y="19196"/>
                  </a:lnTo>
                  <a:cubicBezTo>
                    <a:pt x="0" y="8636"/>
                    <a:pt x="8642" y="0"/>
                    <a:pt x="19202" y="0"/>
                  </a:cubicBezTo>
                  <a:cubicBezTo>
                    <a:pt x="29762" y="0"/>
                    <a:pt x="38404" y="8636"/>
                    <a:pt x="38404" y="19196"/>
                  </a:cubicBezTo>
                  <a:lnTo>
                    <a:pt x="38404" y="1267650"/>
                  </a:lnTo>
                  <a:cubicBezTo>
                    <a:pt x="38404" y="1278204"/>
                    <a:pt x="29762" y="1286846"/>
                    <a:pt x="19202" y="1286846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9" name="Google Shape;229;p2"/>
            <p:cNvSpPr/>
            <p:nvPr/>
          </p:nvSpPr>
          <p:spPr>
            <a:xfrm>
              <a:off x="3533991" y="2945304"/>
              <a:ext cx="38404" cy="1286846"/>
            </a:xfrm>
            <a:custGeom>
              <a:rect b="b" l="l" r="r" t="t"/>
              <a:pathLst>
                <a:path extrusionOk="0" h="1286846" w="38404">
                  <a:moveTo>
                    <a:pt x="19202" y="1286846"/>
                  </a:moveTo>
                  <a:lnTo>
                    <a:pt x="19202" y="1286846"/>
                  </a:lnTo>
                  <a:cubicBezTo>
                    <a:pt x="8642" y="1286846"/>
                    <a:pt x="0" y="1278204"/>
                    <a:pt x="0" y="1267650"/>
                  </a:cubicBezTo>
                  <a:lnTo>
                    <a:pt x="0" y="19196"/>
                  </a:lnTo>
                  <a:cubicBezTo>
                    <a:pt x="0" y="8636"/>
                    <a:pt x="8642" y="0"/>
                    <a:pt x="19202" y="0"/>
                  </a:cubicBezTo>
                  <a:cubicBezTo>
                    <a:pt x="29762" y="0"/>
                    <a:pt x="38404" y="8636"/>
                    <a:pt x="38404" y="19196"/>
                  </a:cubicBezTo>
                  <a:lnTo>
                    <a:pt x="38404" y="1267650"/>
                  </a:lnTo>
                  <a:cubicBezTo>
                    <a:pt x="38404" y="1278204"/>
                    <a:pt x="29762" y="1286846"/>
                    <a:pt x="19202" y="1286846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0" name="Google Shape;230;p2"/>
            <p:cNvSpPr/>
            <p:nvPr/>
          </p:nvSpPr>
          <p:spPr>
            <a:xfrm>
              <a:off x="3622693" y="2945304"/>
              <a:ext cx="38404" cy="1286846"/>
            </a:xfrm>
            <a:custGeom>
              <a:rect b="b" l="l" r="r" t="t"/>
              <a:pathLst>
                <a:path extrusionOk="0" h="1286846" w="38404">
                  <a:moveTo>
                    <a:pt x="19202" y="1286846"/>
                  </a:moveTo>
                  <a:lnTo>
                    <a:pt x="19202" y="1286846"/>
                  </a:lnTo>
                  <a:cubicBezTo>
                    <a:pt x="8642" y="1286846"/>
                    <a:pt x="0" y="1278204"/>
                    <a:pt x="0" y="1267650"/>
                  </a:cubicBezTo>
                  <a:lnTo>
                    <a:pt x="0" y="19196"/>
                  </a:lnTo>
                  <a:cubicBezTo>
                    <a:pt x="0" y="8636"/>
                    <a:pt x="8642" y="0"/>
                    <a:pt x="19202" y="0"/>
                  </a:cubicBezTo>
                  <a:cubicBezTo>
                    <a:pt x="29762" y="0"/>
                    <a:pt x="38404" y="8636"/>
                    <a:pt x="38404" y="19196"/>
                  </a:cubicBezTo>
                  <a:lnTo>
                    <a:pt x="38404" y="1267650"/>
                  </a:lnTo>
                  <a:cubicBezTo>
                    <a:pt x="38404" y="1278204"/>
                    <a:pt x="29762" y="1286846"/>
                    <a:pt x="19202" y="1286846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1" name="Google Shape;231;p2"/>
            <p:cNvSpPr/>
            <p:nvPr/>
          </p:nvSpPr>
          <p:spPr>
            <a:xfrm>
              <a:off x="3711397" y="2945304"/>
              <a:ext cx="38398" cy="1286846"/>
            </a:xfrm>
            <a:custGeom>
              <a:rect b="b" l="l" r="r" t="t"/>
              <a:pathLst>
                <a:path extrusionOk="0" h="1286846" w="38398">
                  <a:moveTo>
                    <a:pt x="19196" y="1286846"/>
                  </a:moveTo>
                  <a:lnTo>
                    <a:pt x="19196" y="1286846"/>
                  </a:lnTo>
                  <a:cubicBezTo>
                    <a:pt x="8636" y="1286846"/>
                    <a:pt x="0" y="1278204"/>
                    <a:pt x="0" y="1267650"/>
                  </a:cubicBezTo>
                  <a:lnTo>
                    <a:pt x="0" y="19196"/>
                  </a:lnTo>
                  <a:cubicBezTo>
                    <a:pt x="0" y="8636"/>
                    <a:pt x="8636" y="0"/>
                    <a:pt x="19196" y="0"/>
                  </a:cubicBezTo>
                  <a:cubicBezTo>
                    <a:pt x="29762" y="0"/>
                    <a:pt x="38398" y="8636"/>
                    <a:pt x="38398" y="19196"/>
                  </a:cubicBezTo>
                  <a:lnTo>
                    <a:pt x="38398" y="1267650"/>
                  </a:lnTo>
                  <a:cubicBezTo>
                    <a:pt x="38398" y="1278204"/>
                    <a:pt x="29762" y="1286846"/>
                    <a:pt x="19196" y="1286846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2" name="Google Shape;232;p2"/>
            <p:cNvSpPr/>
            <p:nvPr/>
          </p:nvSpPr>
          <p:spPr>
            <a:xfrm>
              <a:off x="2436325" y="2088034"/>
              <a:ext cx="1375067" cy="2323623"/>
            </a:xfrm>
            <a:custGeom>
              <a:rect b="b" l="l" r="r" t="t"/>
              <a:pathLst>
                <a:path extrusionOk="0" h="2323623" w="1375067">
                  <a:moveTo>
                    <a:pt x="1178560" y="538372"/>
                  </a:moveTo>
                  <a:lnTo>
                    <a:pt x="1104290" y="538372"/>
                  </a:lnTo>
                  <a:cubicBezTo>
                    <a:pt x="1093825" y="528916"/>
                    <a:pt x="1079925" y="523595"/>
                    <a:pt x="1064164" y="523595"/>
                  </a:cubicBezTo>
                  <a:lnTo>
                    <a:pt x="1064075" y="302513"/>
                  </a:lnTo>
                  <a:cubicBezTo>
                    <a:pt x="1083411" y="283159"/>
                    <a:pt x="1094740" y="256711"/>
                    <a:pt x="1094740" y="228917"/>
                  </a:cubicBezTo>
                  <a:lnTo>
                    <a:pt x="1094740" y="190557"/>
                  </a:lnTo>
                  <a:cubicBezTo>
                    <a:pt x="1094740" y="85483"/>
                    <a:pt x="1009256" y="0"/>
                    <a:pt x="904182" y="0"/>
                  </a:cubicBezTo>
                  <a:lnTo>
                    <a:pt x="470198" y="0"/>
                  </a:lnTo>
                  <a:cubicBezTo>
                    <a:pt x="365112" y="0"/>
                    <a:pt x="279628" y="85483"/>
                    <a:pt x="279628" y="190557"/>
                  </a:cubicBezTo>
                  <a:lnTo>
                    <a:pt x="279628" y="228917"/>
                  </a:lnTo>
                  <a:cubicBezTo>
                    <a:pt x="279628" y="259156"/>
                    <a:pt x="292944" y="287559"/>
                    <a:pt x="315061" y="307111"/>
                  </a:cubicBezTo>
                  <a:lnTo>
                    <a:pt x="315061" y="523868"/>
                  </a:lnTo>
                  <a:cubicBezTo>
                    <a:pt x="306311" y="524662"/>
                    <a:pt x="298157" y="527176"/>
                    <a:pt x="290683" y="531380"/>
                  </a:cubicBezTo>
                  <a:cubicBezTo>
                    <a:pt x="287597" y="533126"/>
                    <a:pt x="284226" y="535419"/>
                    <a:pt x="280879" y="538372"/>
                  </a:cubicBezTo>
                  <a:lnTo>
                    <a:pt x="196519" y="538372"/>
                  </a:lnTo>
                  <a:cubicBezTo>
                    <a:pt x="88150" y="538372"/>
                    <a:pt x="0" y="626529"/>
                    <a:pt x="0" y="734891"/>
                  </a:cubicBezTo>
                  <a:lnTo>
                    <a:pt x="0" y="896181"/>
                  </a:lnTo>
                  <a:cubicBezTo>
                    <a:pt x="0" y="917975"/>
                    <a:pt x="8121" y="938701"/>
                    <a:pt x="22167" y="954570"/>
                  </a:cubicBezTo>
                  <a:lnTo>
                    <a:pt x="22167" y="1810372"/>
                  </a:lnTo>
                  <a:cubicBezTo>
                    <a:pt x="8121" y="1826240"/>
                    <a:pt x="0" y="1846980"/>
                    <a:pt x="0" y="1868760"/>
                  </a:cubicBezTo>
                  <a:lnTo>
                    <a:pt x="0" y="2030050"/>
                  </a:lnTo>
                  <a:cubicBezTo>
                    <a:pt x="0" y="2134749"/>
                    <a:pt x="82289" y="2220588"/>
                    <a:pt x="185597" y="2226265"/>
                  </a:cubicBezTo>
                  <a:cubicBezTo>
                    <a:pt x="207562" y="2283783"/>
                    <a:pt x="263042" y="2323623"/>
                    <a:pt x="327450" y="2323623"/>
                  </a:cubicBezTo>
                  <a:cubicBezTo>
                    <a:pt x="398881" y="2323623"/>
                    <a:pt x="458971" y="2274049"/>
                    <a:pt x="475107" y="2207494"/>
                  </a:cubicBezTo>
                  <a:lnTo>
                    <a:pt x="901738" y="2207494"/>
                  </a:lnTo>
                  <a:cubicBezTo>
                    <a:pt x="917873" y="2274049"/>
                    <a:pt x="977944" y="2323623"/>
                    <a:pt x="1049381" y="2323623"/>
                  </a:cubicBezTo>
                  <a:cubicBezTo>
                    <a:pt x="1113821" y="2323623"/>
                    <a:pt x="1169339" y="2283733"/>
                    <a:pt x="1191266" y="2226163"/>
                  </a:cubicBezTo>
                  <a:cubicBezTo>
                    <a:pt x="1293723" y="2219585"/>
                    <a:pt x="1375067" y="2134139"/>
                    <a:pt x="1375067" y="2030050"/>
                  </a:cubicBezTo>
                  <a:lnTo>
                    <a:pt x="1375067" y="1868760"/>
                  </a:lnTo>
                  <a:cubicBezTo>
                    <a:pt x="1375067" y="1852263"/>
                    <a:pt x="1370526" y="1836451"/>
                    <a:pt x="1362068" y="1822742"/>
                  </a:cubicBezTo>
                  <a:lnTo>
                    <a:pt x="1362068" y="942219"/>
                  </a:lnTo>
                  <a:cubicBezTo>
                    <a:pt x="1370526" y="928516"/>
                    <a:pt x="1375067" y="912691"/>
                    <a:pt x="1375067" y="896181"/>
                  </a:cubicBezTo>
                  <a:lnTo>
                    <a:pt x="1375067" y="734891"/>
                  </a:lnTo>
                  <a:cubicBezTo>
                    <a:pt x="1375067" y="626529"/>
                    <a:pt x="1286910" y="538372"/>
                    <a:pt x="1178560" y="538372"/>
                  </a:cubicBezTo>
                  <a:close/>
                  <a:moveTo>
                    <a:pt x="883069" y="523595"/>
                  </a:moveTo>
                  <a:cubicBezTo>
                    <a:pt x="861542" y="523595"/>
                    <a:pt x="843178" y="533431"/>
                    <a:pt x="832135" y="550710"/>
                  </a:cubicBezTo>
                  <a:lnTo>
                    <a:pt x="552799" y="550710"/>
                  </a:lnTo>
                  <a:cubicBezTo>
                    <a:pt x="537438" y="525322"/>
                    <a:pt x="509631" y="523595"/>
                    <a:pt x="502392" y="523595"/>
                  </a:cubicBezTo>
                  <a:lnTo>
                    <a:pt x="463035" y="523595"/>
                  </a:lnTo>
                  <a:lnTo>
                    <a:pt x="463035" y="297211"/>
                  </a:lnTo>
                  <a:cubicBezTo>
                    <a:pt x="479323" y="278390"/>
                    <a:pt x="488613" y="254158"/>
                    <a:pt x="488613" y="228917"/>
                  </a:cubicBezTo>
                  <a:lnTo>
                    <a:pt x="488613" y="208972"/>
                  </a:lnTo>
                  <a:lnTo>
                    <a:pt x="885748" y="208972"/>
                  </a:lnTo>
                  <a:lnTo>
                    <a:pt x="885748" y="228917"/>
                  </a:lnTo>
                  <a:cubicBezTo>
                    <a:pt x="885748" y="256520"/>
                    <a:pt x="896962" y="282854"/>
                    <a:pt x="916089" y="302190"/>
                  </a:cubicBezTo>
                  <a:lnTo>
                    <a:pt x="916089" y="523595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3" name="Google Shape;233;p2"/>
            <p:cNvSpPr/>
            <p:nvPr/>
          </p:nvSpPr>
          <p:spPr>
            <a:xfrm>
              <a:off x="2331547" y="1983256"/>
              <a:ext cx="1584617" cy="2533173"/>
            </a:xfrm>
            <a:custGeom>
              <a:rect b="b" l="l" r="r" t="t"/>
              <a:pathLst>
                <a:path extrusionOk="0" h="2533173" w="1584617">
                  <a:moveTo>
                    <a:pt x="1154156" y="2533173"/>
                  </a:moveTo>
                  <a:cubicBezTo>
                    <a:pt x="1065288" y="2533173"/>
                    <a:pt x="985526" y="2488088"/>
                    <a:pt x="939222" y="2417044"/>
                  </a:cubicBezTo>
                  <a:lnTo>
                    <a:pt x="647179" y="2417044"/>
                  </a:lnTo>
                  <a:cubicBezTo>
                    <a:pt x="600868" y="2488088"/>
                    <a:pt x="521100" y="2533173"/>
                    <a:pt x="432225" y="2533173"/>
                  </a:cubicBezTo>
                  <a:cubicBezTo>
                    <a:pt x="348716" y="2533173"/>
                    <a:pt x="271068" y="2491886"/>
                    <a:pt x="223570" y="2425992"/>
                  </a:cubicBezTo>
                  <a:cubicBezTo>
                    <a:pt x="94259" y="2391600"/>
                    <a:pt x="0" y="2273687"/>
                    <a:pt x="0" y="2134831"/>
                  </a:cubicBezTo>
                  <a:lnTo>
                    <a:pt x="0" y="1973535"/>
                  </a:lnTo>
                  <a:cubicBezTo>
                    <a:pt x="0" y="1942020"/>
                    <a:pt x="7708" y="1911273"/>
                    <a:pt x="22167" y="1883797"/>
                  </a:cubicBezTo>
                  <a:lnTo>
                    <a:pt x="22167" y="1090701"/>
                  </a:lnTo>
                  <a:cubicBezTo>
                    <a:pt x="7708" y="1063224"/>
                    <a:pt x="0" y="1032471"/>
                    <a:pt x="0" y="1000956"/>
                  </a:cubicBezTo>
                  <a:lnTo>
                    <a:pt x="0" y="839673"/>
                  </a:lnTo>
                  <a:cubicBezTo>
                    <a:pt x="0" y="673538"/>
                    <a:pt x="135159" y="538378"/>
                    <a:pt x="301294" y="538378"/>
                  </a:cubicBezTo>
                  <a:lnTo>
                    <a:pt x="315067" y="538378"/>
                  </a:lnTo>
                  <a:lnTo>
                    <a:pt x="315067" y="449948"/>
                  </a:lnTo>
                  <a:cubicBezTo>
                    <a:pt x="292188" y="415817"/>
                    <a:pt x="279628" y="375412"/>
                    <a:pt x="279628" y="333692"/>
                  </a:cubicBezTo>
                  <a:lnTo>
                    <a:pt x="279628" y="295332"/>
                  </a:lnTo>
                  <a:cubicBezTo>
                    <a:pt x="279628" y="132492"/>
                    <a:pt x="412121" y="0"/>
                    <a:pt x="574979" y="0"/>
                  </a:cubicBezTo>
                  <a:lnTo>
                    <a:pt x="1008964" y="0"/>
                  </a:lnTo>
                  <a:cubicBezTo>
                    <a:pt x="1171809" y="0"/>
                    <a:pt x="1304296" y="132492"/>
                    <a:pt x="1304296" y="295332"/>
                  </a:cubicBezTo>
                  <a:lnTo>
                    <a:pt x="1304296" y="333692"/>
                  </a:lnTo>
                  <a:cubicBezTo>
                    <a:pt x="1304296" y="371919"/>
                    <a:pt x="1293431" y="409651"/>
                    <a:pt x="1273644" y="442220"/>
                  </a:cubicBezTo>
                  <a:lnTo>
                    <a:pt x="1273683" y="538378"/>
                  </a:lnTo>
                  <a:lnTo>
                    <a:pt x="1283341" y="538378"/>
                  </a:lnTo>
                  <a:cubicBezTo>
                    <a:pt x="1449463" y="538378"/>
                    <a:pt x="1584617" y="673538"/>
                    <a:pt x="1584617" y="839673"/>
                  </a:cubicBezTo>
                  <a:lnTo>
                    <a:pt x="1584617" y="1000956"/>
                  </a:lnTo>
                  <a:cubicBezTo>
                    <a:pt x="1584617" y="1024934"/>
                    <a:pt x="1580178" y="1048524"/>
                    <a:pt x="1571618" y="1070616"/>
                  </a:cubicBezTo>
                  <a:lnTo>
                    <a:pt x="1571618" y="1903907"/>
                  </a:lnTo>
                  <a:cubicBezTo>
                    <a:pt x="1580178" y="1925986"/>
                    <a:pt x="1584617" y="1949577"/>
                    <a:pt x="1584617" y="1973535"/>
                  </a:cubicBezTo>
                  <a:lnTo>
                    <a:pt x="1584617" y="2134831"/>
                  </a:lnTo>
                  <a:cubicBezTo>
                    <a:pt x="1584617" y="2272391"/>
                    <a:pt x="1491303" y="2390070"/>
                    <a:pt x="1363275" y="2425350"/>
                  </a:cubicBezTo>
                  <a:cubicBezTo>
                    <a:pt x="1315834" y="2491619"/>
                    <a:pt x="1237970" y="2533173"/>
                    <a:pt x="1154156" y="2533173"/>
                  </a:cubicBezTo>
                  <a:close/>
                  <a:moveTo>
                    <a:pt x="497484" y="2207494"/>
                  </a:moveTo>
                  <a:lnTo>
                    <a:pt x="1088917" y="2207494"/>
                  </a:lnTo>
                  <a:lnTo>
                    <a:pt x="1108335" y="2287574"/>
                  </a:lnTo>
                  <a:cubicBezTo>
                    <a:pt x="1113402" y="2308466"/>
                    <a:pt x="1132674" y="2323623"/>
                    <a:pt x="1154156" y="2323623"/>
                  </a:cubicBezTo>
                  <a:cubicBezTo>
                    <a:pt x="1173937" y="2323623"/>
                    <a:pt x="1191196" y="2311857"/>
                    <a:pt x="1198130" y="2293651"/>
                  </a:cubicBezTo>
                  <a:lnTo>
                    <a:pt x="1222108" y="2230697"/>
                  </a:lnTo>
                  <a:lnTo>
                    <a:pt x="1289329" y="2226386"/>
                  </a:lnTo>
                  <a:cubicBezTo>
                    <a:pt x="1337411" y="2223293"/>
                    <a:pt x="1375067" y="2183079"/>
                    <a:pt x="1375067" y="2134831"/>
                  </a:cubicBezTo>
                  <a:lnTo>
                    <a:pt x="1375067" y="1978304"/>
                  </a:lnTo>
                  <a:lnTo>
                    <a:pt x="1362068" y="1957235"/>
                  </a:lnTo>
                  <a:lnTo>
                    <a:pt x="1362068" y="1017270"/>
                  </a:lnTo>
                  <a:lnTo>
                    <a:pt x="1375067" y="996207"/>
                  </a:lnTo>
                  <a:lnTo>
                    <a:pt x="1375067" y="839673"/>
                  </a:lnTo>
                  <a:cubicBezTo>
                    <a:pt x="1375067" y="789082"/>
                    <a:pt x="1333919" y="747928"/>
                    <a:pt x="1283341" y="747928"/>
                  </a:cubicBezTo>
                  <a:lnTo>
                    <a:pt x="1168736" y="747928"/>
                  </a:lnTo>
                  <a:lnTo>
                    <a:pt x="1152385" y="733145"/>
                  </a:lnTo>
                  <a:lnTo>
                    <a:pt x="1011618" y="733145"/>
                  </a:lnTo>
                  <a:lnTo>
                    <a:pt x="994289" y="760260"/>
                  </a:lnTo>
                  <a:lnTo>
                    <a:pt x="598506" y="760260"/>
                  </a:lnTo>
                  <a:lnTo>
                    <a:pt x="582104" y="733145"/>
                  </a:lnTo>
                  <a:lnTo>
                    <a:pt x="463035" y="733145"/>
                  </a:lnTo>
                  <a:lnTo>
                    <a:pt x="463035" y="729932"/>
                  </a:lnTo>
                  <a:lnTo>
                    <a:pt x="443680" y="731691"/>
                  </a:lnTo>
                  <a:lnTo>
                    <a:pt x="425272" y="747928"/>
                  </a:lnTo>
                  <a:lnTo>
                    <a:pt x="301294" y="747928"/>
                  </a:lnTo>
                  <a:cubicBezTo>
                    <a:pt x="250704" y="747928"/>
                    <a:pt x="209550" y="789082"/>
                    <a:pt x="209550" y="839673"/>
                  </a:cubicBezTo>
                  <a:lnTo>
                    <a:pt x="209550" y="994587"/>
                  </a:lnTo>
                  <a:lnTo>
                    <a:pt x="231717" y="1019644"/>
                  </a:lnTo>
                  <a:lnTo>
                    <a:pt x="231717" y="1954853"/>
                  </a:lnTo>
                  <a:lnTo>
                    <a:pt x="209550" y="1979898"/>
                  </a:lnTo>
                  <a:lnTo>
                    <a:pt x="209550" y="2134831"/>
                  </a:lnTo>
                  <a:cubicBezTo>
                    <a:pt x="209550" y="2183523"/>
                    <a:pt x="247573" y="2223757"/>
                    <a:pt x="296119" y="2226424"/>
                  </a:cubicBezTo>
                  <a:lnTo>
                    <a:pt x="364001" y="2230151"/>
                  </a:lnTo>
                  <a:lnTo>
                    <a:pt x="388251" y="2293658"/>
                  </a:lnTo>
                  <a:cubicBezTo>
                    <a:pt x="395204" y="2311863"/>
                    <a:pt x="412464" y="2323623"/>
                    <a:pt x="432225" y="2323623"/>
                  </a:cubicBezTo>
                  <a:cubicBezTo>
                    <a:pt x="453720" y="2323623"/>
                    <a:pt x="472998" y="2308466"/>
                    <a:pt x="478066" y="2287574"/>
                  </a:cubicBezTo>
                  <a:close/>
                  <a:moveTo>
                    <a:pt x="698760" y="550710"/>
                  </a:moveTo>
                  <a:lnTo>
                    <a:pt x="896327" y="550710"/>
                  </a:lnTo>
                  <a:cubicBezTo>
                    <a:pt x="902646" y="546563"/>
                    <a:pt x="909250" y="542848"/>
                    <a:pt x="916095" y="539603"/>
                  </a:cubicBezTo>
                  <a:lnTo>
                    <a:pt x="916095" y="441693"/>
                  </a:lnTo>
                  <a:cubicBezTo>
                    <a:pt x="911586" y="434219"/>
                    <a:pt x="907548" y="426485"/>
                    <a:pt x="903998" y="418528"/>
                  </a:cubicBezTo>
                  <a:lnTo>
                    <a:pt x="680104" y="418528"/>
                  </a:lnTo>
                  <a:cubicBezTo>
                    <a:pt x="677811" y="423691"/>
                    <a:pt x="675303" y="428764"/>
                    <a:pt x="672585" y="433736"/>
                  </a:cubicBezTo>
                  <a:lnTo>
                    <a:pt x="672585" y="536676"/>
                  </a:lnTo>
                  <a:cubicBezTo>
                    <a:pt x="681755" y="540550"/>
                    <a:pt x="690511" y="545255"/>
                    <a:pt x="698760" y="55071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4" name="Google Shape;234;p2"/>
            <p:cNvSpPr/>
            <p:nvPr/>
          </p:nvSpPr>
          <p:spPr>
            <a:xfrm>
              <a:off x="2794876" y="2281224"/>
              <a:ext cx="60900" cy="438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5" name="Google Shape;235;p2"/>
            <p:cNvSpPr/>
            <p:nvPr/>
          </p:nvSpPr>
          <p:spPr>
            <a:xfrm>
              <a:off x="3395916" y="2281224"/>
              <a:ext cx="60900" cy="4386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6" name="Google Shape;236;p2"/>
            <p:cNvSpPr/>
            <p:nvPr/>
          </p:nvSpPr>
          <p:spPr>
            <a:xfrm>
              <a:off x="2739136" y="2655125"/>
              <a:ext cx="216827" cy="54203"/>
            </a:xfrm>
            <a:custGeom>
              <a:rect b="b" l="l" r="r" t="t"/>
              <a:pathLst>
                <a:path extrusionOk="0" h="54203" w="216827">
                  <a:moveTo>
                    <a:pt x="199580" y="54203"/>
                  </a:moveTo>
                  <a:lnTo>
                    <a:pt x="18478" y="54203"/>
                  </a:lnTo>
                  <a:cubicBezTo>
                    <a:pt x="3575" y="54203"/>
                    <a:pt x="0" y="42011"/>
                    <a:pt x="0" y="27101"/>
                  </a:cubicBezTo>
                  <a:cubicBezTo>
                    <a:pt x="0" y="12198"/>
                    <a:pt x="3575" y="0"/>
                    <a:pt x="18478" y="0"/>
                  </a:cubicBezTo>
                  <a:lnTo>
                    <a:pt x="199580" y="0"/>
                  </a:lnTo>
                  <a:cubicBezTo>
                    <a:pt x="214490" y="0"/>
                    <a:pt x="216827" y="12198"/>
                    <a:pt x="216827" y="27101"/>
                  </a:cubicBezTo>
                  <a:cubicBezTo>
                    <a:pt x="216827" y="42011"/>
                    <a:pt x="214490" y="54203"/>
                    <a:pt x="199580" y="54203"/>
                  </a:cubicBezTo>
                  <a:close/>
                </a:path>
              </a:pathLst>
            </a:custGeom>
            <a:solidFill>
              <a:srgbClr val="04A99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7" name="Google Shape;237;p2"/>
            <p:cNvSpPr/>
            <p:nvPr/>
          </p:nvSpPr>
          <p:spPr>
            <a:xfrm>
              <a:off x="2739136" y="2655124"/>
              <a:ext cx="216827" cy="54203"/>
            </a:xfrm>
            <a:custGeom>
              <a:rect b="b" l="l" r="r" t="t"/>
              <a:pathLst>
                <a:path extrusionOk="0" h="54203" w="216827">
                  <a:moveTo>
                    <a:pt x="199580" y="0"/>
                  </a:moveTo>
                  <a:lnTo>
                    <a:pt x="18478" y="0"/>
                  </a:lnTo>
                  <a:cubicBezTo>
                    <a:pt x="3575" y="0"/>
                    <a:pt x="0" y="12198"/>
                    <a:pt x="0" y="27108"/>
                  </a:cubicBezTo>
                  <a:cubicBezTo>
                    <a:pt x="0" y="42011"/>
                    <a:pt x="3575" y="54203"/>
                    <a:pt x="18478" y="54203"/>
                  </a:cubicBezTo>
                  <a:lnTo>
                    <a:pt x="199580" y="54203"/>
                  </a:lnTo>
                  <a:cubicBezTo>
                    <a:pt x="214490" y="54203"/>
                    <a:pt x="216827" y="42011"/>
                    <a:pt x="216827" y="27108"/>
                  </a:cubicBezTo>
                  <a:cubicBezTo>
                    <a:pt x="216827" y="12198"/>
                    <a:pt x="214490" y="0"/>
                    <a:pt x="19958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8" name="Google Shape;238;p2"/>
            <p:cNvSpPr/>
            <p:nvPr/>
          </p:nvSpPr>
          <p:spPr>
            <a:xfrm>
              <a:off x="3300912" y="2655125"/>
              <a:ext cx="216827" cy="54203"/>
            </a:xfrm>
            <a:custGeom>
              <a:rect b="b" l="l" r="r" t="t"/>
              <a:pathLst>
                <a:path extrusionOk="0" h="54203" w="216827">
                  <a:moveTo>
                    <a:pt x="199580" y="54203"/>
                  </a:moveTo>
                  <a:lnTo>
                    <a:pt x="18478" y="54203"/>
                  </a:lnTo>
                  <a:cubicBezTo>
                    <a:pt x="3575" y="54203"/>
                    <a:pt x="0" y="42011"/>
                    <a:pt x="0" y="27101"/>
                  </a:cubicBezTo>
                  <a:cubicBezTo>
                    <a:pt x="0" y="12198"/>
                    <a:pt x="3575" y="0"/>
                    <a:pt x="18478" y="0"/>
                  </a:cubicBezTo>
                  <a:lnTo>
                    <a:pt x="199580" y="0"/>
                  </a:lnTo>
                  <a:cubicBezTo>
                    <a:pt x="214483" y="0"/>
                    <a:pt x="216827" y="12198"/>
                    <a:pt x="216827" y="27101"/>
                  </a:cubicBezTo>
                  <a:cubicBezTo>
                    <a:pt x="216827" y="42011"/>
                    <a:pt x="214483" y="54203"/>
                    <a:pt x="199580" y="54203"/>
                  </a:cubicBezTo>
                  <a:close/>
                </a:path>
              </a:pathLst>
            </a:custGeom>
            <a:solidFill>
              <a:srgbClr val="04A99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9" name="Google Shape;239;p2"/>
            <p:cNvSpPr/>
            <p:nvPr/>
          </p:nvSpPr>
          <p:spPr>
            <a:xfrm>
              <a:off x="3300912" y="2655124"/>
              <a:ext cx="216827" cy="54203"/>
            </a:xfrm>
            <a:custGeom>
              <a:rect b="b" l="l" r="r" t="t"/>
              <a:pathLst>
                <a:path extrusionOk="0" h="54203" w="216827">
                  <a:moveTo>
                    <a:pt x="199580" y="0"/>
                  </a:moveTo>
                  <a:lnTo>
                    <a:pt x="18478" y="0"/>
                  </a:lnTo>
                  <a:cubicBezTo>
                    <a:pt x="3575" y="0"/>
                    <a:pt x="0" y="12198"/>
                    <a:pt x="0" y="27108"/>
                  </a:cubicBezTo>
                  <a:cubicBezTo>
                    <a:pt x="0" y="42011"/>
                    <a:pt x="3575" y="54203"/>
                    <a:pt x="18478" y="54203"/>
                  </a:cubicBezTo>
                  <a:lnTo>
                    <a:pt x="199580" y="54203"/>
                  </a:lnTo>
                  <a:cubicBezTo>
                    <a:pt x="214490" y="54203"/>
                    <a:pt x="216827" y="42011"/>
                    <a:pt x="216827" y="27108"/>
                  </a:cubicBezTo>
                  <a:cubicBezTo>
                    <a:pt x="216827" y="12198"/>
                    <a:pt x="214490" y="0"/>
                    <a:pt x="19958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0" name="Google Shape;240;p2"/>
            <p:cNvSpPr/>
            <p:nvPr/>
          </p:nvSpPr>
          <p:spPr>
            <a:xfrm>
              <a:off x="2696030" y="4192003"/>
              <a:ext cx="135496" cy="135489"/>
            </a:xfrm>
            <a:custGeom>
              <a:rect b="b" l="l" r="r" t="t"/>
              <a:pathLst>
                <a:path extrusionOk="0" h="135489" w="135496">
                  <a:moveTo>
                    <a:pt x="67748" y="135489"/>
                  </a:moveTo>
                  <a:cubicBezTo>
                    <a:pt x="30397" y="135489"/>
                    <a:pt x="0" y="105105"/>
                    <a:pt x="0" y="67741"/>
                  </a:cubicBezTo>
                  <a:cubicBezTo>
                    <a:pt x="0" y="30391"/>
                    <a:pt x="30397" y="0"/>
                    <a:pt x="67748" y="0"/>
                  </a:cubicBezTo>
                  <a:cubicBezTo>
                    <a:pt x="105098" y="0"/>
                    <a:pt x="135496" y="30391"/>
                    <a:pt x="135496" y="67741"/>
                  </a:cubicBezTo>
                  <a:cubicBezTo>
                    <a:pt x="135496" y="105105"/>
                    <a:pt x="105098" y="135489"/>
                    <a:pt x="67748" y="13548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1" name="Google Shape;241;p2"/>
            <p:cNvSpPr/>
            <p:nvPr/>
          </p:nvSpPr>
          <p:spPr>
            <a:xfrm>
              <a:off x="2655364" y="4151330"/>
              <a:ext cx="216827" cy="216827"/>
            </a:xfrm>
            <a:custGeom>
              <a:rect b="b" l="l" r="r" t="t"/>
              <a:pathLst>
                <a:path extrusionOk="0" h="216827" w="216827">
                  <a:moveTo>
                    <a:pt x="108413" y="0"/>
                  </a:moveTo>
                  <a:cubicBezTo>
                    <a:pt x="48539" y="0"/>
                    <a:pt x="0" y="48545"/>
                    <a:pt x="0" y="108413"/>
                  </a:cubicBezTo>
                  <a:cubicBezTo>
                    <a:pt x="0" y="168294"/>
                    <a:pt x="48539" y="216827"/>
                    <a:pt x="108413" y="216827"/>
                  </a:cubicBezTo>
                  <a:cubicBezTo>
                    <a:pt x="168287" y="216827"/>
                    <a:pt x="216827" y="168294"/>
                    <a:pt x="216827" y="108413"/>
                  </a:cubicBezTo>
                  <a:cubicBezTo>
                    <a:pt x="216827" y="48545"/>
                    <a:pt x="168287" y="0"/>
                    <a:pt x="108413" y="0"/>
                  </a:cubicBezTo>
                  <a:close/>
                  <a:moveTo>
                    <a:pt x="108413" y="81337"/>
                  </a:moveTo>
                  <a:cubicBezTo>
                    <a:pt x="123348" y="81337"/>
                    <a:pt x="135496" y="93484"/>
                    <a:pt x="135496" y="108413"/>
                  </a:cubicBezTo>
                  <a:cubicBezTo>
                    <a:pt x="135496" y="123348"/>
                    <a:pt x="123348" y="135496"/>
                    <a:pt x="108413" y="135496"/>
                  </a:cubicBezTo>
                  <a:cubicBezTo>
                    <a:pt x="93478" y="135496"/>
                    <a:pt x="81330" y="123348"/>
                    <a:pt x="81330" y="108413"/>
                  </a:cubicBezTo>
                  <a:cubicBezTo>
                    <a:pt x="81330" y="93484"/>
                    <a:pt x="93478" y="81337"/>
                    <a:pt x="108413" y="8133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2" name="Google Shape;242;p2"/>
            <p:cNvSpPr/>
            <p:nvPr/>
          </p:nvSpPr>
          <p:spPr>
            <a:xfrm>
              <a:off x="3417955" y="4192003"/>
              <a:ext cx="135496" cy="135489"/>
            </a:xfrm>
            <a:custGeom>
              <a:rect b="b" l="l" r="r" t="t"/>
              <a:pathLst>
                <a:path extrusionOk="0" h="135489" w="135496">
                  <a:moveTo>
                    <a:pt x="67748" y="135489"/>
                  </a:moveTo>
                  <a:cubicBezTo>
                    <a:pt x="30397" y="135489"/>
                    <a:pt x="0" y="105105"/>
                    <a:pt x="0" y="67741"/>
                  </a:cubicBezTo>
                  <a:cubicBezTo>
                    <a:pt x="0" y="30391"/>
                    <a:pt x="30397" y="0"/>
                    <a:pt x="67748" y="0"/>
                  </a:cubicBezTo>
                  <a:cubicBezTo>
                    <a:pt x="105098" y="0"/>
                    <a:pt x="135496" y="30391"/>
                    <a:pt x="135496" y="67741"/>
                  </a:cubicBezTo>
                  <a:cubicBezTo>
                    <a:pt x="135496" y="105105"/>
                    <a:pt x="105098" y="135489"/>
                    <a:pt x="67748" y="13548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3" name="Google Shape;243;p2"/>
            <p:cNvSpPr/>
            <p:nvPr/>
          </p:nvSpPr>
          <p:spPr>
            <a:xfrm>
              <a:off x="3377299" y="4151330"/>
              <a:ext cx="216820" cy="216827"/>
            </a:xfrm>
            <a:custGeom>
              <a:rect b="b" l="l" r="r" t="t"/>
              <a:pathLst>
                <a:path extrusionOk="0" h="216827" w="216820">
                  <a:moveTo>
                    <a:pt x="108407" y="0"/>
                  </a:moveTo>
                  <a:cubicBezTo>
                    <a:pt x="48533" y="0"/>
                    <a:pt x="0" y="48545"/>
                    <a:pt x="0" y="108413"/>
                  </a:cubicBezTo>
                  <a:cubicBezTo>
                    <a:pt x="0" y="168294"/>
                    <a:pt x="48533" y="216827"/>
                    <a:pt x="108407" y="216827"/>
                  </a:cubicBezTo>
                  <a:cubicBezTo>
                    <a:pt x="168287" y="216827"/>
                    <a:pt x="216820" y="168294"/>
                    <a:pt x="216820" y="108413"/>
                  </a:cubicBezTo>
                  <a:cubicBezTo>
                    <a:pt x="216820" y="48545"/>
                    <a:pt x="168287" y="0"/>
                    <a:pt x="108407" y="0"/>
                  </a:cubicBezTo>
                  <a:close/>
                  <a:moveTo>
                    <a:pt x="108407" y="81337"/>
                  </a:moveTo>
                  <a:cubicBezTo>
                    <a:pt x="123342" y="81337"/>
                    <a:pt x="135489" y="93484"/>
                    <a:pt x="135489" y="108413"/>
                  </a:cubicBezTo>
                  <a:cubicBezTo>
                    <a:pt x="135489" y="123348"/>
                    <a:pt x="123342" y="135496"/>
                    <a:pt x="108407" y="135496"/>
                  </a:cubicBezTo>
                  <a:cubicBezTo>
                    <a:pt x="93472" y="135496"/>
                    <a:pt x="81330" y="123348"/>
                    <a:pt x="81330" y="108413"/>
                  </a:cubicBezTo>
                  <a:cubicBezTo>
                    <a:pt x="81330" y="93484"/>
                    <a:pt x="93472" y="81337"/>
                    <a:pt x="108407" y="8133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4" name="Google Shape;244;p2"/>
            <p:cNvSpPr/>
            <p:nvPr/>
          </p:nvSpPr>
          <p:spPr>
            <a:xfrm>
              <a:off x="2522313" y="2702554"/>
              <a:ext cx="1212246" cy="1529143"/>
            </a:xfrm>
            <a:custGeom>
              <a:rect b="b" l="l" r="r" t="t"/>
              <a:pathLst>
                <a:path extrusionOk="0" h="1529143" w="1212246">
                  <a:moveTo>
                    <a:pt x="1150721" y="1529143"/>
                  </a:moveTo>
                  <a:lnTo>
                    <a:pt x="61531" y="1529143"/>
                  </a:lnTo>
                  <a:cubicBezTo>
                    <a:pt x="27686" y="1529143"/>
                    <a:pt x="0" y="1501457"/>
                    <a:pt x="0" y="1467618"/>
                  </a:cubicBezTo>
                  <a:lnTo>
                    <a:pt x="0" y="61531"/>
                  </a:lnTo>
                  <a:cubicBezTo>
                    <a:pt x="0" y="27686"/>
                    <a:pt x="27686" y="0"/>
                    <a:pt x="61531" y="0"/>
                  </a:cubicBezTo>
                  <a:lnTo>
                    <a:pt x="1150721" y="0"/>
                  </a:lnTo>
                  <a:cubicBezTo>
                    <a:pt x="1184567" y="0"/>
                    <a:pt x="1212246" y="27686"/>
                    <a:pt x="1212246" y="61531"/>
                  </a:cubicBezTo>
                  <a:lnTo>
                    <a:pt x="1212246" y="1467618"/>
                  </a:lnTo>
                  <a:cubicBezTo>
                    <a:pt x="1212246" y="1501457"/>
                    <a:pt x="1184567" y="1529143"/>
                    <a:pt x="1150721" y="1529143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5" name="Google Shape;245;p2"/>
            <p:cNvSpPr/>
            <p:nvPr/>
          </p:nvSpPr>
          <p:spPr>
            <a:xfrm>
              <a:off x="2501986" y="2682232"/>
              <a:ext cx="1252912" cy="1569802"/>
            </a:xfrm>
            <a:custGeom>
              <a:rect b="b" l="l" r="r" t="t"/>
              <a:pathLst>
                <a:path extrusionOk="0" h="1569802" w="1252912">
                  <a:moveTo>
                    <a:pt x="1058595" y="1569802"/>
                  </a:moveTo>
                  <a:lnTo>
                    <a:pt x="194316" y="1569802"/>
                  </a:lnTo>
                  <a:cubicBezTo>
                    <a:pt x="87166" y="1569802"/>
                    <a:pt x="0" y="1482629"/>
                    <a:pt x="0" y="1375479"/>
                  </a:cubicBezTo>
                  <a:lnTo>
                    <a:pt x="0" y="194297"/>
                  </a:lnTo>
                  <a:cubicBezTo>
                    <a:pt x="0" y="87160"/>
                    <a:pt x="87166" y="0"/>
                    <a:pt x="194316" y="0"/>
                  </a:cubicBezTo>
                  <a:lnTo>
                    <a:pt x="1058595" y="0"/>
                  </a:lnTo>
                  <a:cubicBezTo>
                    <a:pt x="1165739" y="0"/>
                    <a:pt x="1252912" y="87160"/>
                    <a:pt x="1252912" y="194297"/>
                  </a:cubicBezTo>
                  <a:lnTo>
                    <a:pt x="1252912" y="1375479"/>
                  </a:lnTo>
                  <a:cubicBezTo>
                    <a:pt x="1252912" y="1482629"/>
                    <a:pt x="1165739" y="1569802"/>
                    <a:pt x="1058595" y="1569802"/>
                  </a:cubicBezTo>
                  <a:close/>
                  <a:moveTo>
                    <a:pt x="194316" y="40659"/>
                  </a:moveTo>
                  <a:cubicBezTo>
                    <a:pt x="109588" y="40659"/>
                    <a:pt x="40665" y="109581"/>
                    <a:pt x="40665" y="194297"/>
                  </a:cubicBezTo>
                  <a:lnTo>
                    <a:pt x="40665" y="1375479"/>
                  </a:lnTo>
                  <a:cubicBezTo>
                    <a:pt x="40665" y="1460201"/>
                    <a:pt x="109588" y="1529130"/>
                    <a:pt x="194316" y="1529130"/>
                  </a:cubicBezTo>
                  <a:lnTo>
                    <a:pt x="1058595" y="1529130"/>
                  </a:lnTo>
                  <a:cubicBezTo>
                    <a:pt x="1143323" y="1529130"/>
                    <a:pt x="1212246" y="1460201"/>
                    <a:pt x="1212246" y="1375479"/>
                  </a:cubicBezTo>
                  <a:lnTo>
                    <a:pt x="1212246" y="194297"/>
                  </a:lnTo>
                  <a:cubicBezTo>
                    <a:pt x="1212246" y="109581"/>
                    <a:pt x="1143323" y="40659"/>
                    <a:pt x="1058595" y="4065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6" name="Google Shape;246;p2"/>
            <p:cNvSpPr/>
            <p:nvPr/>
          </p:nvSpPr>
          <p:spPr>
            <a:xfrm>
              <a:off x="2621380" y="2850054"/>
              <a:ext cx="38404" cy="1286846"/>
            </a:xfrm>
            <a:custGeom>
              <a:rect b="b" l="l" r="r" t="t"/>
              <a:pathLst>
                <a:path extrusionOk="0" h="1286846" w="38404">
                  <a:moveTo>
                    <a:pt x="19202" y="1286846"/>
                  </a:moveTo>
                  <a:lnTo>
                    <a:pt x="19202" y="1286846"/>
                  </a:lnTo>
                  <a:cubicBezTo>
                    <a:pt x="8642" y="1286846"/>
                    <a:pt x="0" y="1278204"/>
                    <a:pt x="0" y="1267650"/>
                  </a:cubicBezTo>
                  <a:lnTo>
                    <a:pt x="0" y="19196"/>
                  </a:lnTo>
                  <a:cubicBezTo>
                    <a:pt x="0" y="8636"/>
                    <a:pt x="8642" y="0"/>
                    <a:pt x="19202" y="0"/>
                  </a:cubicBezTo>
                  <a:cubicBezTo>
                    <a:pt x="29762" y="0"/>
                    <a:pt x="38404" y="8636"/>
                    <a:pt x="38404" y="19196"/>
                  </a:cubicBezTo>
                  <a:lnTo>
                    <a:pt x="38404" y="1267650"/>
                  </a:lnTo>
                  <a:cubicBezTo>
                    <a:pt x="38404" y="1278204"/>
                    <a:pt x="29762" y="1286846"/>
                    <a:pt x="19202" y="1286846"/>
                  </a:cubicBezTo>
                  <a:close/>
                </a:path>
              </a:pathLst>
            </a:custGeom>
            <a:solidFill>
              <a:schemeClr val="accent2">
                <a:alpha val="49411"/>
              </a:scheme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7" name="Google Shape;247;p2"/>
            <p:cNvSpPr/>
            <p:nvPr/>
          </p:nvSpPr>
          <p:spPr>
            <a:xfrm>
              <a:off x="2710085" y="2850054"/>
              <a:ext cx="38398" cy="1286846"/>
            </a:xfrm>
            <a:custGeom>
              <a:rect b="b" l="l" r="r" t="t"/>
              <a:pathLst>
                <a:path extrusionOk="0" h="1286846" w="38398">
                  <a:moveTo>
                    <a:pt x="19196" y="1286846"/>
                  </a:moveTo>
                  <a:lnTo>
                    <a:pt x="19196" y="1286846"/>
                  </a:lnTo>
                  <a:cubicBezTo>
                    <a:pt x="8636" y="1286846"/>
                    <a:pt x="0" y="1278204"/>
                    <a:pt x="0" y="1267650"/>
                  </a:cubicBezTo>
                  <a:lnTo>
                    <a:pt x="0" y="19196"/>
                  </a:lnTo>
                  <a:cubicBezTo>
                    <a:pt x="0" y="8636"/>
                    <a:pt x="8636" y="0"/>
                    <a:pt x="19196" y="0"/>
                  </a:cubicBezTo>
                  <a:cubicBezTo>
                    <a:pt x="29762" y="0"/>
                    <a:pt x="38398" y="8636"/>
                    <a:pt x="38398" y="19196"/>
                  </a:cubicBezTo>
                  <a:lnTo>
                    <a:pt x="38398" y="1267650"/>
                  </a:lnTo>
                  <a:cubicBezTo>
                    <a:pt x="38398" y="1278204"/>
                    <a:pt x="29762" y="1286846"/>
                    <a:pt x="19196" y="1286846"/>
                  </a:cubicBezTo>
                  <a:close/>
                </a:path>
              </a:pathLst>
            </a:custGeom>
            <a:solidFill>
              <a:schemeClr val="accent2">
                <a:alpha val="49411"/>
              </a:scheme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8" name="Google Shape;248;p2"/>
            <p:cNvSpPr/>
            <p:nvPr/>
          </p:nvSpPr>
          <p:spPr>
            <a:xfrm>
              <a:off x="2798787" y="2850054"/>
              <a:ext cx="38398" cy="1286846"/>
            </a:xfrm>
            <a:custGeom>
              <a:rect b="b" l="l" r="r" t="t"/>
              <a:pathLst>
                <a:path extrusionOk="0" h="1286846" w="38398">
                  <a:moveTo>
                    <a:pt x="19196" y="1286846"/>
                  </a:moveTo>
                  <a:lnTo>
                    <a:pt x="19196" y="1286846"/>
                  </a:lnTo>
                  <a:cubicBezTo>
                    <a:pt x="8636" y="1286846"/>
                    <a:pt x="0" y="1278204"/>
                    <a:pt x="0" y="1267650"/>
                  </a:cubicBezTo>
                  <a:lnTo>
                    <a:pt x="0" y="19196"/>
                  </a:lnTo>
                  <a:cubicBezTo>
                    <a:pt x="0" y="8636"/>
                    <a:pt x="8636" y="0"/>
                    <a:pt x="19196" y="0"/>
                  </a:cubicBezTo>
                  <a:cubicBezTo>
                    <a:pt x="29762" y="0"/>
                    <a:pt x="38398" y="8636"/>
                    <a:pt x="38398" y="19196"/>
                  </a:cubicBezTo>
                  <a:lnTo>
                    <a:pt x="38398" y="1267650"/>
                  </a:lnTo>
                  <a:cubicBezTo>
                    <a:pt x="38398" y="1278204"/>
                    <a:pt x="29762" y="1286846"/>
                    <a:pt x="19196" y="1286846"/>
                  </a:cubicBezTo>
                  <a:close/>
                </a:path>
              </a:pathLst>
            </a:custGeom>
            <a:solidFill>
              <a:schemeClr val="accent2">
                <a:alpha val="49411"/>
              </a:scheme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9" name="Google Shape;249;p2"/>
            <p:cNvSpPr/>
            <p:nvPr/>
          </p:nvSpPr>
          <p:spPr>
            <a:xfrm>
              <a:off x="2887488" y="2850054"/>
              <a:ext cx="38398" cy="1286846"/>
            </a:xfrm>
            <a:custGeom>
              <a:rect b="b" l="l" r="r" t="t"/>
              <a:pathLst>
                <a:path extrusionOk="0" h="1286846" w="38398">
                  <a:moveTo>
                    <a:pt x="19196" y="1286846"/>
                  </a:moveTo>
                  <a:lnTo>
                    <a:pt x="19196" y="1286846"/>
                  </a:lnTo>
                  <a:cubicBezTo>
                    <a:pt x="8636" y="1286846"/>
                    <a:pt x="0" y="1278204"/>
                    <a:pt x="0" y="1267650"/>
                  </a:cubicBezTo>
                  <a:lnTo>
                    <a:pt x="0" y="19196"/>
                  </a:lnTo>
                  <a:cubicBezTo>
                    <a:pt x="0" y="8636"/>
                    <a:pt x="8636" y="0"/>
                    <a:pt x="19196" y="0"/>
                  </a:cubicBezTo>
                  <a:cubicBezTo>
                    <a:pt x="29756" y="0"/>
                    <a:pt x="38398" y="8636"/>
                    <a:pt x="38398" y="19196"/>
                  </a:cubicBezTo>
                  <a:lnTo>
                    <a:pt x="38398" y="1267650"/>
                  </a:lnTo>
                  <a:cubicBezTo>
                    <a:pt x="38398" y="1278204"/>
                    <a:pt x="29756" y="1286846"/>
                    <a:pt x="19196" y="1286846"/>
                  </a:cubicBezTo>
                  <a:close/>
                </a:path>
              </a:pathLst>
            </a:custGeom>
            <a:solidFill>
              <a:schemeClr val="accent2">
                <a:alpha val="49411"/>
              </a:scheme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0" name="Google Shape;250;p2"/>
            <p:cNvSpPr/>
            <p:nvPr/>
          </p:nvSpPr>
          <p:spPr>
            <a:xfrm>
              <a:off x="2976190" y="2850054"/>
              <a:ext cx="38398" cy="1286846"/>
            </a:xfrm>
            <a:custGeom>
              <a:rect b="b" l="l" r="r" t="t"/>
              <a:pathLst>
                <a:path extrusionOk="0" h="1286846" w="38398">
                  <a:moveTo>
                    <a:pt x="19196" y="1286846"/>
                  </a:moveTo>
                  <a:lnTo>
                    <a:pt x="19196" y="1286846"/>
                  </a:lnTo>
                  <a:cubicBezTo>
                    <a:pt x="8636" y="1286846"/>
                    <a:pt x="0" y="1278204"/>
                    <a:pt x="0" y="1267650"/>
                  </a:cubicBezTo>
                  <a:lnTo>
                    <a:pt x="0" y="19196"/>
                  </a:lnTo>
                  <a:cubicBezTo>
                    <a:pt x="0" y="8636"/>
                    <a:pt x="8636" y="0"/>
                    <a:pt x="19196" y="0"/>
                  </a:cubicBezTo>
                  <a:cubicBezTo>
                    <a:pt x="29756" y="0"/>
                    <a:pt x="38398" y="8636"/>
                    <a:pt x="38398" y="19196"/>
                  </a:cubicBezTo>
                  <a:lnTo>
                    <a:pt x="38398" y="1267650"/>
                  </a:lnTo>
                  <a:cubicBezTo>
                    <a:pt x="38398" y="1278204"/>
                    <a:pt x="29756" y="1286846"/>
                    <a:pt x="19196" y="1286846"/>
                  </a:cubicBezTo>
                  <a:close/>
                </a:path>
              </a:pathLst>
            </a:custGeom>
            <a:solidFill>
              <a:schemeClr val="accent2">
                <a:alpha val="49411"/>
              </a:scheme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1" name="Google Shape;251;p2"/>
            <p:cNvSpPr/>
            <p:nvPr/>
          </p:nvSpPr>
          <p:spPr>
            <a:xfrm>
              <a:off x="3064885" y="2850054"/>
              <a:ext cx="38404" cy="1286846"/>
            </a:xfrm>
            <a:custGeom>
              <a:rect b="b" l="l" r="r" t="t"/>
              <a:pathLst>
                <a:path extrusionOk="0" h="1286846" w="38404">
                  <a:moveTo>
                    <a:pt x="19202" y="1286846"/>
                  </a:moveTo>
                  <a:lnTo>
                    <a:pt x="19202" y="1286846"/>
                  </a:lnTo>
                  <a:cubicBezTo>
                    <a:pt x="8642" y="1286846"/>
                    <a:pt x="0" y="1278204"/>
                    <a:pt x="0" y="1267650"/>
                  </a:cubicBezTo>
                  <a:lnTo>
                    <a:pt x="0" y="19196"/>
                  </a:lnTo>
                  <a:cubicBezTo>
                    <a:pt x="0" y="8636"/>
                    <a:pt x="8642" y="0"/>
                    <a:pt x="19202" y="0"/>
                  </a:cubicBezTo>
                  <a:cubicBezTo>
                    <a:pt x="29762" y="0"/>
                    <a:pt x="38404" y="8636"/>
                    <a:pt x="38404" y="19196"/>
                  </a:cubicBezTo>
                  <a:lnTo>
                    <a:pt x="38404" y="1267650"/>
                  </a:lnTo>
                  <a:cubicBezTo>
                    <a:pt x="38404" y="1278204"/>
                    <a:pt x="29762" y="1286846"/>
                    <a:pt x="19202" y="1286846"/>
                  </a:cubicBezTo>
                  <a:close/>
                </a:path>
              </a:pathLst>
            </a:custGeom>
            <a:solidFill>
              <a:schemeClr val="accent2">
                <a:alpha val="49411"/>
              </a:scheme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2" name="Google Shape;252;p2"/>
            <p:cNvSpPr/>
            <p:nvPr/>
          </p:nvSpPr>
          <p:spPr>
            <a:xfrm>
              <a:off x="3153587" y="2850054"/>
              <a:ext cx="38404" cy="1286846"/>
            </a:xfrm>
            <a:custGeom>
              <a:rect b="b" l="l" r="r" t="t"/>
              <a:pathLst>
                <a:path extrusionOk="0" h="1286846" w="38404">
                  <a:moveTo>
                    <a:pt x="19202" y="1286846"/>
                  </a:moveTo>
                  <a:lnTo>
                    <a:pt x="19202" y="1286846"/>
                  </a:lnTo>
                  <a:cubicBezTo>
                    <a:pt x="8642" y="1286846"/>
                    <a:pt x="0" y="1278204"/>
                    <a:pt x="0" y="1267650"/>
                  </a:cubicBezTo>
                  <a:lnTo>
                    <a:pt x="0" y="19196"/>
                  </a:lnTo>
                  <a:cubicBezTo>
                    <a:pt x="0" y="8636"/>
                    <a:pt x="8642" y="0"/>
                    <a:pt x="19202" y="0"/>
                  </a:cubicBezTo>
                  <a:cubicBezTo>
                    <a:pt x="29762" y="0"/>
                    <a:pt x="38404" y="8636"/>
                    <a:pt x="38404" y="19196"/>
                  </a:cubicBezTo>
                  <a:lnTo>
                    <a:pt x="38404" y="1267650"/>
                  </a:lnTo>
                  <a:cubicBezTo>
                    <a:pt x="38404" y="1278204"/>
                    <a:pt x="29762" y="1286846"/>
                    <a:pt x="19202" y="1286846"/>
                  </a:cubicBezTo>
                  <a:close/>
                </a:path>
              </a:pathLst>
            </a:custGeom>
            <a:solidFill>
              <a:schemeClr val="accent2">
                <a:alpha val="49411"/>
              </a:scheme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3" name="Google Shape;253;p2"/>
            <p:cNvSpPr/>
            <p:nvPr/>
          </p:nvSpPr>
          <p:spPr>
            <a:xfrm>
              <a:off x="3242288" y="2850054"/>
              <a:ext cx="38404" cy="1286846"/>
            </a:xfrm>
            <a:custGeom>
              <a:rect b="b" l="l" r="r" t="t"/>
              <a:pathLst>
                <a:path extrusionOk="0" h="1286846" w="38404">
                  <a:moveTo>
                    <a:pt x="19202" y="1286846"/>
                  </a:moveTo>
                  <a:lnTo>
                    <a:pt x="19202" y="1286846"/>
                  </a:lnTo>
                  <a:cubicBezTo>
                    <a:pt x="8642" y="1286846"/>
                    <a:pt x="0" y="1278204"/>
                    <a:pt x="0" y="1267650"/>
                  </a:cubicBezTo>
                  <a:lnTo>
                    <a:pt x="0" y="19196"/>
                  </a:lnTo>
                  <a:cubicBezTo>
                    <a:pt x="0" y="8636"/>
                    <a:pt x="8642" y="0"/>
                    <a:pt x="19202" y="0"/>
                  </a:cubicBezTo>
                  <a:cubicBezTo>
                    <a:pt x="29762" y="0"/>
                    <a:pt x="38404" y="8636"/>
                    <a:pt x="38404" y="19196"/>
                  </a:cubicBezTo>
                  <a:lnTo>
                    <a:pt x="38404" y="1267650"/>
                  </a:lnTo>
                  <a:cubicBezTo>
                    <a:pt x="38404" y="1278204"/>
                    <a:pt x="29762" y="1286846"/>
                    <a:pt x="19202" y="1286846"/>
                  </a:cubicBezTo>
                  <a:close/>
                </a:path>
              </a:pathLst>
            </a:custGeom>
            <a:solidFill>
              <a:schemeClr val="accent2">
                <a:alpha val="49411"/>
              </a:scheme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4" name="Google Shape;254;p2"/>
            <p:cNvSpPr/>
            <p:nvPr/>
          </p:nvSpPr>
          <p:spPr>
            <a:xfrm>
              <a:off x="3330990" y="2850054"/>
              <a:ext cx="38404" cy="1286846"/>
            </a:xfrm>
            <a:custGeom>
              <a:rect b="b" l="l" r="r" t="t"/>
              <a:pathLst>
                <a:path extrusionOk="0" h="1286846" w="38404">
                  <a:moveTo>
                    <a:pt x="19202" y="1286846"/>
                  </a:moveTo>
                  <a:lnTo>
                    <a:pt x="19202" y="1286846"/>
                  </a:lnTo>
                  <a:cubicBezTo>
                    <a:pt x="8642" y="1286846"/>
                    <a:pt x="0" y="1278204"/>
                    <a:pt x="0" y="1267650"/>
                  </a:cubicBezTo>
                  <a:lnTo>
                    <a:pt x="0" y="19196"/>
                  </a:lnTo>
                  <a:cubicBezTo>
                    <a:pt x="0" y="8636"/>
                    <a:pt x="8642" y="0"/>
                    <a:pt x="19202" y="0"/>
                  </a:cubicBezTo>
                  <a:cubicBezTo>
                    <a:pt x="29762" y="0"/>
                    <a:pt x="38404" y="8636"/>
                    <a:pt x="38404" y="19196"/>
                  </a:cubicBezTo>
                  <a:lnTo>
                    <a:pt x="38404" y="1267650"/>
                  </a:lnTo>
                  <a:cubicBezTo>
                    <a:pt x="38404" y="1278204"/>
                    <a:pt x="29762" y="1286846"/>
                    <a:pt x="19202" y="1286846"/>
                  </a:cubicBezTo>
                  <a:close/>
                </a:path>
              </a:pathLst>
            </a:custGeom>
            <a:solidFill>
              <a:schemeClr val="accent2">
                <a:alpha val="49411"/>
              </a:scheme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5" name="Google Shape;255;p2"/>
            <p:cNvSpPr/>
            <p:nvPr/>
          </p:nvSpPr>
          <p:spPr>
            <a:xfrm>
              <a:off x="3419691" y="2850054"/>
              <a:ext cx="38404" cy="1286846"/>
            </a:xfrm>
            <a:custGeom>
              <a:rect b="b" l="l" r="r" t="t"/>
              <a:pathLst>
                <a:path extrusionOk="0" h="1286846" w="38404">
                  <a:moveTo>
                    <a:pt x="19202" y="1286846"/>
                  </a:moveTo>
                  <a:lnTo>
                    <a:pt x="19202" y="1286846"/>
                  </a:lnTo>
                  <a:cubicBezTo>
                    <a:pt x="8642" y="1286846"/>
                    <a:pt x="0" y="1278204"/>
                    <a:pt x="0" y="1267650"/>
                  </a:cubicBezTo>
                  <a:lnTo>
                    <a:pt x="0" y="19196"/>
                  </a:lnTo>
                  <a:cubicBezTo>
                    <a:pt x="0" y="8636"/>
                    <a:pt x="8642" y="0"/>
                    <a:pt x="19202" y="0"/>
                  </a:cubicBezTo>
                  <a:cubicBezTo>
                    <a:pt x="29762" y="0"/>
                    <a:pt x="38404" y="8636"/>
                    <a:pt x="38404" y="19196"/>
                  </a:cubicBezTo>
                  <a:lnTo>
                    <a:pt x="38404" y="1267650"/>
                  </a:lnTo>
                  <a:cubicBezTo>
                    <a:pt x="38404" y="1278204"/>
                    <a:pt x="29762" y="1286846"/>
                    <a:pt x="19202" y="1286846"/>
                  </a:cubicBezTo>
                  <a:close/>
                </a:path>
              </a:pathLst>
            </a:custGeom>
            <a:solidFill>
              <a:schemeClr val="accent2">
                <a:alpha val="49411"/>
              </a:scheme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6" name="Google Shape;256;p2"/>
            <p:cNvSpPr/>
            <p:nvPr/>
          </p:nvSpPr>
          <p:spPr>
            <a:xfrm>
              <a:off x="3508393" y="2850054"/>
              <a:ext cx="38404" cy="1286846"/>
            </a:xfrm>
            <a:custGeom>
              <a:rect b="b" l="l" r="r" t="t"/>
              <a:pathLst>
                <a:path extrusionOk="0" h="1286846" w="38404">
                  <a:moveTo>
                    <a:pt x="19202" y="1286846"/>
                  </a:moveTo>
                  <a:lnTo>
                    <a:pt x="19202" y="1286846"/>
                  </a:lnTo>
                  <a:cubicBezTo>
                    <a:pt x="8642" y="1286846"/>
                    <a:pt x="0" y="1278204"/>
                    <a:pt x="0" y="1267650"/>
                  </a:cubicBezTo>
                  <a:lnTo>
                    <a:pt x="0" y="19196"/>
                  </a:lnTo>
                  <a:cubicBezTo>
                    <a:pt x="0" y="8636"/>
                    <a:pt x="8642" y="0"/>
                    <a:pt x="19202" y="0"/>
                  </a:cubicBezTo>
                  <a:cubicBezTo>
                    <a:pt x="29762" y="0"/>
                    <a:pt x="38404" y="8636"/>
                    <a:pt x="38404" y="19196"/>
                  </a:cubicBezTo>
                  <a:lnTo>
                    <a:pt x="38404" y="1267650"/>
                  </a:lnTo>
                  <a:cubicBezTo>
                    <a:pt x="38404" y="1278204"/>
                    <a:pt x="29762" y="1286846"/>
                    <a:pt x="19202" y="1286846"/>
                  </a:cubicBezTo>
                  <a:close/>
                </a:path>
              </a:pathLst>
            </a:custGeom>
            <a:solidFill>
              <a:schemeClr val="accent2">
                <a:alpha val="49411"/>
              </a:scheme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" name="Google Shape;257;p2"/>
            <p:cNvSpPr/>
            <p:nvPr/>
          </p:nvSpPr>
          <p:spPr>
            <a:xfrm>
              <a:off x="3597097" y="2850054"/>
              <a:ext cx="38398" cy="1286846"/>
            </a:xfrm>
            <a:custGeom>
              <a:rect b="b" l="l" r="r" t="t"/>
              <a:pathLst>
                <a:path extrusionOk="0" h="1286846" w="38398">
                  <a:moveTo>
                    <a:pt x="19196" y="1286846"/>
                  </a:moveTo>
                  <a:lnTo>
                    <a:pt x="19196" y="1286846"/>
                  </a:lnTo>
                  <a:cubicBezTo>
                    <a:pt x="8636" y="1286846"/>
                    <a:pt x="0" y="1278204"/>
                    <a:pt x="0" y="1267650"/>
                  </a:cubicBezTo>
                  <a:lnTo>
                    <a:pt x="0" y="19196"/>
                  </a:lnTo>
                  <a:cubicBezTo>
                    <a:pt x="0" y="8636"/>
                    <a:pt x="8636" y="0"/>
                    <a:pt x="19196" y="0"/>
                  </a:cubicBezTo>
                  <a:cubicBezTo>
                    <a:pt x="29762" y="0"/>
                    <a:pt x="38398" y="8636"/>
                    <a:pt x="38398" y="19196"/>
                  </a:cubicBezTo>
                  <a:lnTo>
                    <a:pt x="38398" y="1267650"/>
                  </a:lnTo>
                  <a:cubicBezTo>
                    <a:pt x="38398" y="1278204"/>
                    <a:pt x="29762" y="1286846"/>
                    <a:pt x="19196" y="1286846"/>
                  </a:cubicBezTo>
                  <a:close/>
                </a:path>
              </a:pathLst>
            </a:custGeom>
            <a:solidFill>
              <a:schemeClr val="accent2">
                <a:alpha val="49411"/>
              </a:scheme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8" name="Google Shape;258;p2"/>
            <p:cNvSpPr/>
            <p:nvPr/>
          </p:nvSpPr>
          <p:spPr>
            <a:xfrm>
              <a:off x="2500139" y="2690238"/>
              <a:ext cx="279590" cy="326510"/>
            </a:xfrm>
            <a:custGeom>
              <a:rect b="b" l="l" r="r" t="t"/>
              <a:pathLst>
                <a:path extrusionOk="0" h="326510" w="279590">
                  <a:moveTo>
                    <a:pt x="265195" y="40639"/>
                  </a:moveTo>
                  <a:lnTo>
                    <a:pt x="41846" y="310451"/>
                  </a:lnTo>
                  <a:cubicBezTo>
                    <a:pt x="26885" y="326510"/>
                    <a:pt x="0" y="315925"/>
                    <a:pt x="0" y="293979"/>
                  </a:cubicBezTo>
                  <a:lnTo>
                    <a:pt x="0" y="132695"/>
                  </a:lnTo>
                  <a:cubicBezTo>
                    <a:pt x="0" y="59410"/>
                    <a:pt x="59410" y="0"/>
                    <a:pt x="132695" y="0"/>
                  </a:cubicBezTo>
                  <a:lnTo>
                    <a:pt x="247516" y="0"/>
                  </a:lnTo>
                  <a:cubicBezTo>
                    <a:pt x="268636" y="0"/>
                    <a:pt x="279590" y="25184"/>
                    <a:pt x="265195" y="4063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9" name="Google Shape;259;p2"/>
            <p:cNvSpPr/>
            <p:nvPr/>
          </p:nvSpPr>
          <p:spPr>
            <a:xfrm>
              <a:off x="2479805" y="2669910"/>
              <a:ext cx="315741" cy="358819"/>
            </a:xfrm>
            <a:custGeom>
              <a:rect b="b" l="l" r="r" t="t"/>
              <a:pathLst>
                <a:path extrusionOk="0" h="358819" w="315741">
                  <a:moveTo>
                    <a:pt x="44418" y="358819"/>
                  </a:moveTo>
                  <a:cubicBezTo>
                    <a:pt x="38957" y="358819"/>
                    <a:pt x="33477" y="357790"/>
                    <a:pt x="28193" y="355707"/>
                  </a:cubicBezTo>
                  <a:cubicBezTo>
                    <a:pt x="11061" y="348970"/>
                    <a:pt x="0" y="332714"/>
                    <a:pt x="0" y="314305"/>
                  </a:cubicBezTo>
                  <a:lnTo>
                    <a:pt x="0" y="153015"/>
                  </a:lnTo>
                  <a:cubicBezTo>
                    <a:pt x="0" y="68637"/>
                    <a:pt x="68643" y="0"/>
                    <a:pt x="153035" y="0"/>
                  </a:cubicBezTo>
                  <a:lnTo>
                    <a:pt x="267849" y="0"/>
                  </a:lnTo>
                  <a:cubicBezTo>
                    <a:pt x="285857" y="0"/>
                    <a:pt x="301485" y="10255"/>
                    <a:pt x="308673" y="26752"/>
                  </a:cubicBezTo>
                  <a:cubicBezTo>
                    <a:pt x="315741" y="43046"/>
                    <a:pt x="312743" y="61213"/>
                    <a:pt x="300850" y="74333"/>
                  </a:cubicBezTo>
                  <a:lnTo>
                    <a:pt x="77838" y="343750"/>
                  </a:lnTo>
                  <a:cubicBezTo>
                    <a:pt x="68624" y="353682"/>
                    <a:pt x="56610" y="358819"/>
                    <a:pt x="44418" y="358819"/>
                  </a:cubicBezTo>
                  <a:close/>
                  <a:moveTo>
                    <a:pt x="153035" y="40659"/>
                  </a:moveTo>
                  <a:cubicBezTo>
                    <a:pt x="91084" y="40659"/>
                    <a:pt x="40665" y="91065"/>
                    <a:pt x="40665" y="153015"/>
                  </a:cubicBezTo>
                  <a:lnTo>
                    <a:pt x="40665" y="314305"/>
                  </a:lnTo>
                  <a:cubicBezTo>
                    <a:pt x="40665" y="314947"/>
                    <a:pt x="40665" y="316915"/>
                    <a:pt x="43091" y="317868"/>
                  </a:cubicBezTo>
                  <a:cubicBezTo>
                    <a:pt x="45573" y="318814"/>
                    <a:pt x="46843" y="317385"/>
                    <a:pt x="47301" y="316928"/>
                  </a:cubicBezTo>
                  <a:lnTo>
                    <a:pt x="270643" y="47097"/>
                  </a:lnTo>
                  <a:cubicBezTo>
                    <a:pt x="271081" y="46634"/>
                    <a:pt x="272357" y="45262"/>
                    <a:pt x="271360" y="42964"/>
                  </a:cubicBezTo>
                  <a:cubicBezTo>
                    <a:pt x="270370" y="40659"/>
                    <a:pt x="268465" y="40659"/>
                    <a:pt x="267849" y="4065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0" name="Google Shape;260;p2"/>
            <p:cNvSpPr/>
            <p:nvPr/>
          </p:nvSpPr>
          <p:spPr>
            <a:xfrm>
              <a:off x="3467983" y="2690238"/>
              <a:ext cx="279596" cy="326510"/>
            </a:xfrm>
            <a:custGeom>
              <a:rect b="b" l="l" r="r" t="t"/>
              <a:pathLst>
                <a:path extrusionOk="0" h="326510" w="279596">
                  <a:moveTo>
                    <a:pt x="14401" y="40639"/>
                  </a:moveTo>
                  <a:lnTo>
                    <a:pt x="237750" y="310451"/>
                  </a:lnTo>
                  <a:cubicBezTo>
                    <a:pt x="252710" y="326510"/>
                    <a:pt x="279596" y="315925"/>
                    <a:pt x="279596" y="293979"/>
                  </a:cubicBezTo>
                  <a:lnTo>
                    <a:pt x="279596" y="132695"/>
                  </a:lnTo>
                  <a:cubicBezTo>
                    <a:pt x="279596" y="59410"/>
                    <a:pt x="220186" y="0"/>
                    <a:pt x="146894" y="0"/>
                  </a:cubicBezTo>
                  <a:lnTo>
                    <a:pt x="32080" y="0"/>
                  </a:lnTo>
                  <a:cubicBezTo>
                    <a:pt x="10960" y="0"/>
                    <a:pt x="0" y="25184"/>
                    <a:pt x="14401" y="4063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1" name="Google Shape;261;p2"/>
            <p:cNvSpPr/>
            <p:nvPr/>
          </p:nvSpPr>
          <p:spPr>
            <a:xfrm>
              <a:off x="3452184" y="2669908"/>
              <a:ext cx="315721" cy="358844"/>
            </a:xfrm>
            <a:custGeom>
              <a:rect b="b" l="l" r="r" t="t"/>
              <a:pathLst>
                <a:path extrusionOk="0" h="358844" w="315721">
                  <a:moveTo>
                    <a:pt x="271125" y="358844"/>
                  </a:moveTo>
                  <a:cubicBezTo>
                    <a:pt x="259048" y="358844"/>
                    <a:pt x="247294" y="353898"/>
                    <a:pt x="238677" y="344646"/>
                  </a:cubicBezTo>
                  <a:lnTo>
                    <a:pt x="14878" y="74333"/>
                  </a:lnTo>
                  <a:cubicBezTo>
                    <a:pt x="2984" y="61207"/>
                    <a:pt x="0" y="43033"/>
                    <a:pt x="7086" y="26746"/>
                  </a:cubicBezTo>
                  <a:cubicBezTo>
                    <a:pt x="14255" y="10242"/>
                    <a:pt x="29883" y="0"/>
                    <a:pt x="47872" y="0"/>
                  </a:cubicBezTo>
                  <a:lnTo>
                    <a:pt x="162706" y="0"/>
                  </a:lnTo>
                  <a:cubicBezTo>
                    <a:pt x="247078" y="0"/>
                    <a:pt x="315721" y="68637"/>
                    <a:pt x="315721" y="153022"/>
                  </a:cubicBezTo>
                  <a:lnTo>
                    <a:pt x="315721" y="314305"/>
                  </a:lnTo>
                  <a:cubicBezTo>
                    <a:pt x="315721" y="332714"/>
                    <a:pt x="304660" y="348970"/>
                    <a:pt x="287527" y="355707"/>
                  </a:cubicBezTo>
                  <a:cubicBezTo>
                    <a:pt x="282162" y="357822"/>
                    <a:pt x="276599" y="358844"/>
                    <a:pt x="271125" y="358844"/>
                  </a:cubicBezTo>
                  <a:close/>
                  <a:moveTo>
                    <a:pt x="269157" y="317741"/>
                  </a:moveTo>
                  <a:cubicBezTo>
                    <a:pt x="269259" y="317741"/>
                    <a:pt x="270548" y="318700"/>
                    <a:pt x="272630" y="317874"/>
                  </a:cubicBezTo>
                  <a:cubicBezTo>
                    <a:pt x="275056" y="316915"/>
                    <a:pt x="275056" y="314953"/>
                    <a:pt x="275056" y="314305"/>
                  </a:cubicBezTo>
                  <a:lnTo>
                    <a:pt x="275056" y="153022"/>
                  </a:lnTo>
                  <a:cubicBezTo>
                    <a:pt x="275056" y="91071"/>
                    <a:pt x="224656" y="40659"/>
                    <a:pt x="162706" y="40659"/>
                  </a:cubicBezTo>
                  <a:lnTo>
                    <a:pt x="47872" y="40659"/>
                  </a:lnTo>
                  <a:cubicBezTo>
                    <a:pt x="47256" y="40659"/>
                    <a:pt x="45370" y="40659"/>
                    <a:pt x="44380" y="42970"/>
                  </a:cubicBezTo>
                  <a:cubicBezTo>
                    <a:pt x="43364" y="45269"/>
                    <a:pt x="44659" y="46653"/>
                    <a:pt x="45072" y="47104"/>
                  </a:cubicBezTo>
                  <a:lnTo>
                    <a:pt x="45866" y="47999"/>
                  </a:lnTo>
                  <a:lnTo>
                    <a:pt x="269214" y="317823"/>
                  </a:lnTo>
                  <a:cubicBezTo>
                    <a:pt x="269157" y="317760"/>
                    <a:pt x="269157" y="317741"/>
                    <a:pt x="269157" y="31774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" name="Google Shape;262;p2"/>
            <p:cNvSpPr/>
            <p:nvPr/>
          </p:nvSpPr>
          <p:spPr>
            <a:xfrm>
              <a:off x="3467983" y="3924265"/>
              <a:ext cx="279596" cy="326510"/>
            </a:xfrm>
            <a:custGeom>
              <a:rect b="b" l="l" r="r" t="t"/>
              <a:pathLst>
                <a:path extrusionOk="0" h="326510" w="279596">
                  <a:moveTo>
                    <a:pt x="14401" y="285876"/>
                  </a:moveTo>
                  <a:lnTo>
                    <a:pt x="237750" y="16059"/>
                  </a:lnTo>
                  <a:cubicBezTo>
                    <a:pt x="252710" y="0"/>
                    <a:pt x="279596" y="10585"/>
                    <a:pt x="279596" y="32537"/>
                  </a:cubicBezTo>
                  <a:lnTo>
                    <a:pt x="279596" y="193814"/>
                  </a:lnTo>
                  <a:cubicBezTo>
                    <a:pt x="279596" y="267100"/>
                    <a:pt x="220186" y="326510"/>
                    <a:pt x="146894" y="326510"/>
                  </a:cubicBezTo>
                  <a:lnTo>
                    <a:pt x="32080" y="326510"/>
                  </a:lnTo>
                  <a:cubicBezTo>
                    <a:pt x="10960" y="326510"/>
                    <a:pt x="0" y="301326"/>
                    <a:pt x="14401" y="28587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" name="Google Shape;263;p2"/>
            <p:cNvSpPr/>
            <p:nvPr/>
          </p:nvSpPr>
          <p:spPr>
            <a:xfrm>
              <a:off x="3452186" y="3908646"/>
              <a:ext cx="315722" cy="362464"/>
            </a:xfrm>
            <a:custGeom>
              <a:rect b="b" l="l" r="r" t="t"/>
              <a:pathLst>
                <a:path extrusionOk="0" h="362464" w="315722">
                  <a:moveTo>
                    <a:pt x="162706" y="362464"/>
                  </a:moveTo>
                  <a:lnTo>
                    <a:pt x="47872" y="362464"/>
                  </a:lnTo>
                  <a:cubicBezTo>
                    <a:pt x="29883" y="362464"/>
                    <a:pt x="14255" y="352221"/>
                    <a:pt x="7086" y="335718"/>
                  </a:cubicBezTo>
                  <a:cubicBezTo>
                    <a:pt x="0" y="319430"/>
                    <a:pt x="2978" y="301263"/>
                    <a:pt x="14871" y="288131"/>
                  </a:cubicBezTo>
                  <a:lnTo>
                    <a:pt x="237883" y="18713"/>
                  </a:lnTo>
                  <a:cubicBezTo>
                    <a:pt x="251206" y="4362"/>
                    <a:pt x="270344" y="0"/>
                    <a:pt x="287521" y="6743"/>
                  </a:cubicBezTo>
                  <a:cubicBezTo>
                    <a:pt x="304641" y="13487"/>
                    <a:pt x="315722" y="29737"/>
                    <a:pt x="315722" y="48152"/>
                  </a:cubicBezTo>
                  <a:lnTo>
                    <a:pt x="315722" y="209435"/>
                  </a:lnTo>
                  <a:cubicBezTo>
                    <a:pt x="315722" y="293814"/>
                    <a:pt x="247078" y="362464"/>
                    <a:pt x="162706" y="362464"/>
                  </a:cubicBezTo>
                  <a:close/>
                  <a:moveTo>
                    <a:pt x="271062" y="44265"/>
                  </a:moveTo>
                  <a:cubicBezTo>
                    <a:pt x="269614" y="44265"/>
                    <a:pt x="268757" y="45180"/>
                    <a:pt x="268420" y="45535"/>
                  </a:cubicBezTo>
                  <a:lnTo>
                    <a:pt x="45072" y="315353"/>
                  </a:lnTo>
                  <a:cubicBezTo>
                    <a:pt x="44659" y="315817"/>
                    <a:pt x="43364" y="317188"/>
                    <a:pt x="44380" y="319500"/>
                  </a:cubicBezTo>
                  <a:cubicBezTo>
                    <a:pt x="45370" y="321798"/>
                    <a:pt x="47256" y="321798"/>
                    <a:pt x="47872" y="321798"/>
                  </a:cubicBezTo>
                  <a:lnTo>
                    <a:pt x="162706" y="321798"/>
                  </a:lnTo>
                  <a:cubicBezTo>
                    <a:pt x="224656" y="321798"/>
                    <a:pt x="275050" y="271399"/>
                    <a:pt x="275050" y="209435"/>
                  </a:cubicBezTo>
                  <a:lnTo>
                    <a:pt x="275050" y="48152"/>
                  </a:lnTo>
                  <a:cubicBezTo>
                    <a:pt x="275050" y="47510"/>
                    <a:pt x="275050" y="45535"/>
                    <a:pt x="272630" y="44583"/>
                  </a:cubicBezTo>
                  <a:cubicBezTo>
                    <a:pt x="272034" y="44354"/>
                    <a:pt x="271519" y="44265"/>
                    <a:pt x="271062" y="4426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" name="Google Shape;264;p2"/>
            <p:cNvSpPr/>
            <p:nvPr/>
          </p:nvSpPr>
          <p:spPr>
            <a:xfrm>
              <a:off x="2500139" y="3924265"/>
              <a:ext cx="279590" cy="326510"/>
            </a:xfrm>
            <a:custGeom>
              <a:rect b="b" l="l" r="r" t="t"/>
              <a:pathLst>
                <a:path extrusionOk="0" h="326510" w="279590">
                  <a:moveTo>
                    <a:pt x="265195" y="285876"/>
                  </a:moveTo>
                  <a:lnTo>
                    <a:pt x="41846" y="16059"/>
                  </a:lnTo>
                  <a:cubicBezTo>
                    <a:pt x="26885" y="0"/>
                    <a:pt x="0" y="10585"/>
                    <a:pt x="0" y="32537"/>
                  </a:cubicBezTo>
                  <a:lnTo>
                    <a:pt x="0" y="193814"/>
                  </a:lnTo>
                  <a:cubicBezTo>
                    <a:pt x="0" y="267100"/>
                    <a:pt x="59410" y="326510"/>
                    <a:pt x="132695" y="326510"/>
                  </a:cubicBezTo>
                  <a:lnTo>
                    <a:pt x="247516" y="326510"/>
                  </a:lnTo>
                  <a:cubicBezTo>
                    <a:pt x="268636" y="326510"/>
                    <a:pt x="279590" y="301326"/>
                    <a:pt x="265195" y="28587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5" name="Google Shape;265;p2"/>
            <p:cNvSpPr/>
            <p:nvPr/>
          </p:nvSpPr>
          <p:spPr>
            <a:xfrm>
              <a:off x="2479807" y="3908595"/>
              <a:ext cx="315741" cy="362515"/>
            </a:xfrm>
            <a:custGeom>
              <a:rect b="b" l="l" r="r" t="t"/>
              <a:pathLst>
                <a:path extrusionOk="0" h="362515" w="315741">
                  <a:moveTo>
                    <a:pt x="267843" y="362515"/>
                  </a:moveTo>
                  <a:lnTo>
                    <a:pt x="153035" y="362515"/>
                  </a:lnTo>
                  <a:cubicBezTo>
                    <a:pt x="68643" y="362515"/>
                    <a:pt x="0" y="293865"/>
                    <a:pt x="0" y="209486"/>
                  </a:cubicBezTo>
                  <a:lnTo>
                    <a:pt x="0" y="48202"/>
                  </a:lnTo>
                  <a:cubicBezTo>
                    <a:pt x="0" y="29787"/>
                    <a:pt x="11080" y="13538"/>
                    <a:pt x="28193" y="6794"/>
                  </a:cubicBezTo>
                  <a:cubicBezTo>
                    <a:pt x="45370" y="0"/>
                    <a:pt x="64516" y="4406"/>
                    <a:pt x="77044" y="17868"/>
                  </a:cubicBezTo>
                  <a:lnTo>
                    <a:pt x="300850" y="288182"/>
                  </a:lnTo>
                  <a:cubicBezTo>
                    <a:pt x="312743" y="301301"/>
                    <a:pt x="315741" y="319468"/>
                    <a:pt x="308673" y="335756"/>
                  </a:cubicBezTo>
                  <a:cubicBezTo>
                    <a:pt x="301485" y="352259"/>
                    <a:pt x="285857" y="362515"/>
                    <a:pt x="267843" y="362515"/>
                  </a:cubicBezTo>
                  <a:close/>
                  <a:moveTo>
                    <a:pt x="44754" y="44297"/>
                  </a:moveTo>
                  <a:cubicBezTo>
                    <a:pt x="44278" y="44297"/>
                    <a:pt x="43719" y="44386"/>
                    <a:pt x="43091" y="44634"/>
                  </a:cubicBezTo>
                  <a:cubicBezTo>
                    <a:pt x="40665" y="45586"/>
                    <a:pt x="40665" y="47561"/>
                    <a:pt x="40665" y="48202"/>
                  </a:cubicBezTo>
                  <a:lnTo>
                    <a:pt x="40665" y="209486"/>
                  </a:lnTo>
                  <a:cubicBezTo>
                    <a:pt x="40665" y="271443"/>
                    <a:pt x="91078" y="321849"/>
                    <a:pt x="153035" y="321849"/>
                  </a:cubicBezTo>
                  <a:lnTo>
                    <a:pt x="267843" y="321849"/>
                  </a:lnTo>
                  <a:cubicBezTo>
                    <a:pt x="268458" y="321849"/>
                    <a:pt x="270363" y="321849"/>
                    <a:pt x="271360" y="319551"/>
                  </a:cubicBezTo>
                  <a:cubicBezTo>
                    <a:pt x="272351" y="317252"/>
                    <a:pt x="271081" y="315874"/>
                    <a:pt x="270643" y="315417"/>
                  </a:cubicBezTo>
                  <a:lnTo>
                    <a:pt x="269849" y="314515"/>
                  </a:lnTo>
                  <a:lnTo>
                    <a:pt x="46501" y="44691"/>
                  </a:lnTo>
                  <a:cubicBezTo>
                    <a:pt x="46564" y="44748"/>
                    <a:pt x="46564" y="44767"/>
                    <a:pt x="46564" y="44767"/>
                  </a:cubicBezTo>
                  <a:cubicBezTo>
                    <a:pt x="46501" y="44767"/>
                    <a:pt x="45847" y="44297"/>
                    <a:pt x="44754" y="4429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6" name="Google Shape;266;p2"/>
            <p:cNvSpPr/>
            <p:nvPr/>
          </p:nvSpPr>
          <p:spPr>
            <a:xfrm>
              <a:off x="2759444" y="2131520"/>
              <a:ext cx="728122" cy="246430"/>
            </a:xfrm>
            <a:custGeom>
              <a:rect b="b" l="l" r="r" t="t"/>
              <a:pathLst>
                <a:path extrusionOk="0" h="246430" w="728122">
                  <a:moveTo>
                    <a:pt x="667124" y="246430"/>
                  </a:moveTo>
                  <a:cubicBezTo>
                    <a:pt x="633431" y="246430"/>
                    <a:pt x="606126" y="219119"/>
                    <a:pt x="606126" y="185439"/>
                  </a:cubicBezTo>
                  <a:lnTo>
                    <a:pt x="606126" y="147072"/>
                  </a:lnTo>
                  <a:cubicBezTo>
                    <a:pt x="606126" y="133248"/>
                    <a:pt x="594887" y="122002"/>
                    <a:pt x="581069" y="122002"/>
                  </a:cubicBezTo>
                  <a:lnTo>
                    <a:pt x="147085" y="122002"/>
                  </a:lnTo>
                  <a:cubicBezTo>
                    <a:pt x="133261" y="122002"/>
                    <a:pt x="122002" y="133248"/>
                    <a:pt x="122002" y="147072"/>
                  </a:cubicBezTo>
                  <a:lnTo>
                    <a:pt x="122002" y="185439"/>
                  </a:lnTo>
                  <a:cubicBezTo>
                    <a:pt x="122002" y="219119"/>
                    <a:pt x="94697" y="246430"/>
                    <a:pt x="61004" y="246430"/>
                  </a:cubicBezTo>
                  <a:cubicBezTo>
                    <a:pt x="27304" y="246430"/>
                    <a:pt x="0" y="219119"/>
                    <a:pt x="0" y="185439"/>
                  </a:cubicBezTo>
                  <a:lnTo>
                    <a:pt x="0" y="147072"/>
                  </a:lnTo>
                  <a:cubicBezTo>
                    <a:pt x="0" y="65976"/>
                    <a:pt x="65989" y="0"/>
                    <a:pt x="147085" y="0"/>
                  </a:cubicBezTo>
                  <a:lnTo>
                    <a:pt x="581069" y="0"/>
                  </a:lnTo>
                  <a:cubicBezTo>
                    <a:pt x="662158" y="0"/>
                    <a:pt x="728122" y="65976"/>
                    <a:pt x="728122" y="147072"/>
                  </a:cubicBezTo>
                  <a:lnTo>
                    <a:pt x="728122" y="185439"/>
                  </a:lnTo>
                  <a:cubicBezTo>
                    <a:pt x="728122" y="219119"/>
                    <a:pt x="700824" y="246430"/>
                    <a:pt x="667124" y="24643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267" name="Google Shape;267;p2"/>
          <p:cNvPicPr preferRelativeResize="0"/>
          <p:nvPr/>
        </p:nvPicPr>
        <p:blipFill rotWithShape="1">
          <a:blip r:embed="rId3">
            <a:alphaModFix/>
          </a:blip>
          <a:srcRect b="0" l="10152" r="9403" t="17830"/>
          <a:stretch/>
        </p:blipFill>
        <p:spPr>
          <a:xfrm>
            <a:off x="1090200" y="1576637"/>
            <a:ext cx="2874100" cy="1753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68" name="Google Shape;268;p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029625" y="2875400"/>
            <a:ext cx="2683251" cy="1602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69" name="Google Shape;269;p2"/>
          <p:cNvGrpSpPr/>
          <p:nvPr/>
        </p:nvGrpSpPr>
        <p:grpSpPr>
          <a:xfrm>
            <a:off x="1942205" y="3553815"/>
            <a:ext cx="1170093" cy="1073599"/>
            <a:chOff x="4700820" y="3851539"/>
            <a:chExt cx="2017402" cy="1851032"/>
          </a:xfrm>
        </p:grpSpPr>
        <p:sp>
          <p:nvSpPr>
            <p:cNvPr id="270" name="Google Shape;270;p2"/>
            <p:cNvSpPr/>
            <p:nvPr/>
          </p:nvSpPr>
          <p:spPr>
            <a:xfrm>
              <a:off x="4774589" y="3925302"/>
              <a:ext cx="1943633" cy="1777269"/>
            </a:xfrm>
            <a:custGeom>
              <a:rect b="b" l="l" r="r" t="t"/>
              <a:pathLst>
                <a:path extrusionOk="0" h="1777269" w="1943633">
                  <a:moveTo>
                    <a:pt x="1933422" y="1479664"/>
                  </a:moveTo>
                  <a:cubicBezTo>
                    <a:pt x="1933962" y="1460817"/>
                    <a:pt x="1928748" y="1440643"/>
                    <a:pt x="1915585" y="1420158"/>
                  </a:cubicBezTo>
                  <a:cubicBezTo>
                    <a:pt x="1912289" y="1412792"/>
                    <a:pt x="1907952" y="1406258"/>
                    <a:pt x="1902910" y="1400422"/>
                  </a:cubicBezTo>
                  <a:cubicBezTo>
                    <a:pt x="1810778" y="1256982"/>
                    <a:pt x="1718640" y="1113542"/>
                    <a:pt x="1626495" y="970095"/>
                  </a:cubicBezTo>
                  <a:cubicBezTo>
                    <a:pt x="1575219" y="890263"/>
                    <a:pt x="1523466" y="802195"/>
                    <a:pt x="1417377" y="813231"/>
                  </a:cubicBezTo>
                  <a:cubicBezTo>
                    <a:pt x="1480699" y="682999"/>
                    <a:pt x="1521066" y="548455"/>
                    <a:pt x="1472323" y="393255"/>
                  </a:cubicBezTo>
                  <a:cubicBezTo>
                    <a:pt x="1413160" y="204901"/>
                    <a:pt x="1249895" y="61715"/>
                    <a:pt x="1054138" y="32746"/>
                  </a:cubicBezTo>
                  <a:cubicBezTo>
                    <a:pt x="832904" y="0"/>
                    <a:pt x="607790" y="113163"/>
                    <a:pt x="509714" y="316477"/>
                  </a:cubicBezTo>
                  <a:cubicBezTo>
                    <a:pt x="460254" y="419023"/>
                    <a:pt x="444969" y="533241"/>
                    <a:pt x="466102" y="645236"/>
                  </a:cubicBezTo>
                  <a:cubicBezTo>
                    <a:pt x="481222" y="725290"/>
                    <a:pt x="519074" y="798512"/>
                    <a:pt x="559841" y="869759"/>
                  </a:cubicBezTo>
                  <a:cubicBezTo>
                    <a:pt x="518782" y="883742"/>
                    <a:pt x="477723" y="897731"/>
                    <a:pt x="436657" y="911720"/>
                  </a:cubicBezTo>
                  <a:cubicBezTo>
                    <a:pt x="304577" y="862006"/>
                    <a:pt x="98729" y="765168"/>
                    <a:pt x="29521" y="940485"/>
                  </a:cubicBezTo>
                  <a:cubicBezTo>
                    <a:pt x="0" y="1015257"/>
                    <a:pt x="32277" y="1075728"/>
                    <a:pt x="71202" y="1136332"/>
                  </a:cubicBezTo>
                  <a:cubicBezTo>
                    <a:pt x="112528" y="1200664"/>
                    <a:pt x="153854" y="1265002"/>
                    <a:pt x="195179" y="1329334"/>
                  </a:cubicBezTo>
                  <a:lnTo>
                    <a:pt x="324624" y="1530851"/>
                  </a:lnTo>
                  <a:cubicBezTo>
                    <a:pt x="359486" y="1585118"/>
                    <a:pt x="389420" y="1631264"/>
                    <a:pt x="453745" y="1656187"/>
                  </a:cubicBezTo>
                  <a:cubicBezTo>
                    <a:pt x="556647" y="1696040"/>
                    <a:pt x="669861" y="1742674"/>
                    <a:pt x="777773" y="1765217"/>
                  </a:cubicBezTo>
                  <a:cubicBezTo>
                    <a:pt x="835501" y="1777269"/>
                    <a:pt x="801420" y="1769122"/>
                    <a:pt x="787317" y="1767033"/>
                  </a:cubicBezTo>
                  <a:cubicBezTo>
                    <a:pt x="810793" y="1770507"/>
                    <a:pt x="831329" y="1771370"/>
                    <a:pt x="854417" y="1765649"/>
                  </a:cubicBezTo>
                  <a:cubicBezTo>
                    <a:pt x="860272" y="1764207"/>
                    <a:pt x="865816" y="1761477"/>
                    <a:pt x="871607" y="1759794"/>
                  </a:cubicBezTo>
                  <a:cubicBezTo>
                    <a:pt x="907288" y="1749444"/>
                    <a:pt x="942371" y="1735689"/>
                    <a:pt x="977538" y="1723720"/>
                  </a:cubicBezTo>
                  <a:lnTo>
                    <a:pt x="1152296" y="1664188"/>
                  </a:lnTo>
                  <a:cubicBezTo>
                    <a:pt x="1216221" y="1685956"/>
                    <a:pt x="1280140" y="1707730"/>
                    <a:pt x="1344060" y="1729505"/>
                  </a:cubicBezTo>
                  <a:cubicBezTo>
                    <a:pt x="1373765" y="1739620"/>
                    <a:pt x="1408010" y="1757629"/>
                    <a:pt x="1439227" y="1761915"/>
                  </a:cubicBezTo>
                  <a:cubicBezTo>
                    <a:pt x="1456315" y="1764264"/>
                    <a:pt x="1414881" y="1752174"/>
                    <a:pt x="1417656" y="1752422"/>
                  </a:cubicBezTo>
                  <a:cubicBezTo>
                    <a:pt x="1421911" y="1752809"/>
                    <a:pt x="1452149" y="1761401"/>
                    <a:pt x="1469618" y="1766004"/>
                  </a:cubicBezTo>
                  <a:cubicBezTo>
                    <a:pt x="1477645" y="1765344"/>
                    <a:pt x="1520355" y="1767636"/>
                    <a:pt x="1532623" y="1764576"/>
                  </a:cubicBezTo>
                  <a:cubicBezTo>
                    <a:pt x="1610887" y="1745062"/>
                    <a:pt x="1687988" y="1711655"/>
                    <a:pt x="1764334" y="1685645"/>
                  </a:cubicBezTo>
                  <a:cubicBezTo>
                    <a:pt x="1796484" y="1674704"/>
                    <a:pt x="1832724" y="1665566"/>
                    <a:pt x="1861781" y="1647609"/>
                  </a:cubicBezTo>
                  <a:cubicBezTo>
                    <a:pt x="1924310" y="1608956"/>
                    <a:pt x="1943633" y="1544015"/>
                    <a:pt x="1933422" y="1479664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1" name="Google Shape;271;p2"/>
            <p:cNvSpPr/>
            <p:nvPr/>
          </p:nvSpPr>
          <p:spPr>
            <a:xfrm>
              <a:off x="4700820" y="3851539"/>
              <a:ext cx="1943633" cy="1777269"/>
            </a:xfrm>
            <a:custGeom>
              <a:rect b="b" l="l" r="r" t="t"/>
              <a:pathLst>
                <a:path extrusionOk="0" h="1777269" w="1943633">
                  <a:moveTo>
                    <a:pt x="1933422" y="1479664"/>
                  </a:moveTo>
                  <a:cubicBezTo>
                    <a:pt x="1933962" y="1460817"/>
                    <a:pt x="1928755" y="1440637"/>
                    <a:pt x="1915591" y="1420158"/>
                  </a:cubicBezTo>
                  <a:cubicBezTo>
                    <a:pt x="1912296" y="1412792"/>
                    <a:pt x="1907959" y="1406258"/>
                    <a:pt x="1902917" y="1400422"/>
                  </a:cubicBezTo>
                  <a:cubicBezTo>
                    <a:pt x="1810785" y="1256982"/>
                    <a:pt x="1718640" y="1113535"/>
                    <a:pt x="1626501" y="970089"/>
                  </a:cubicBezTo>
                  <a:cubicBezTo>
                    <a:pt x="1575225" y="890263"/>
                    <a:pt x="1523472" y="802195"/>
                    <a:pt x="1417383" y="813231"/>
                  </a:cubicBezTo>
                  <a:cubicBezTo>
                    <a:pt x="1480705" y="682993"/>
                    <a:pt x="1521066" y="548449"/>
                    <a:pt x="1472330" y="393255"/>
                  </a:cubicBezTo>
                  <a:cubicBezTo>
                    <a:pt x="1413160" y="204901"/>
                    <a:pt x="1249902" y="61709"/>
                    <a:pt x="1054144" y="32746"/>
                  </a:cubicBezTo>
                  <a:cubicBezTo>
                    <a:pt x="832910" y="0"/>
                    <a:pt x="607790" y="113163"/>
                    <a:pt x="509720" y="316477"/>
                  </a:cubicBezTo>
                  <a:cubicBezTo>
                    <a:pt x="460260" y="419023"/>
                    <a:pt x="444969" y="533241"/>
                    <a:pt x="466109" y="645236"/>
                  </a:cubicBezTo>
                  <a:cubicBezTo>
                    <a:pt x="481222" y="725290"/>
                    <a:pt x="519074" y="798506"/>
                    <a:pt x="559841" y="869753"/>
                  </a:cubicBezTo>
                  <a:cubicBezTo>
                    <a:pt x="518788" y="883742"/>
                    <a:pt x="477723" y="897724"/>
                    <a:pt x="436664" y="911720"/>
                  </a:cubicBezTo>
                  <a:cubicBezTo>
                    <a:pt x="304584" y="861999"/>
                    <a:pt x="98729" y="765162"/>
                    <a:pt x="29527" y="940485"/>
                  </a:cubicBezTo>
                  <a:cubicBezTo>
                    <a:pt x="0" y="1015257"/>
                    <a:pt x="32277" y="1075721"/>
                    <a:pt x="71208" y="1136332"/>
                  </a:cubicBezTo>
                  <a:cubicBezTo>
                    <a:pt x="112534" y="1200664"/>
                    <a:pt x="153860" y="1264996"/>
                    <a:pt x="195186" y="1329334"/>
                  </a:cubicBezTo>
                  <a:cubicBezTo>
                    <a:pt x="238334" y="1396504"/>
                    <a:pt x="281482" y="1463675"/>
                    <a:pt x="324624" y="1530851"/>
                  </a:cubicBezTo>
                  <a:cubicBezTo>
                    <a:pt x="359486" y="1585118"/>
                    <a:pt x="389426" y="1631264"/>
                    <a:pt x="453751" y="1656181"/>
                  </a:cubicBezTo>
                  <a:cubicBezTo>
                    <a:pt x="556647" y="1696034"/>
                    <a:pt x="669867" y="1742668"/>
                    <a:pt x="777773" y="1765211"/>
                  </a:cubicBezTo>
                  <a:cubicBezTo>
                    <a:pt x="835507" y="1777269"/>
                    <a:pt x="801427" y="1769116"/>
                    <a:pt x="787317" y="1767027"/>
                  </a:cubicBezTo>
                  <a:cubicBezTo>
                    <a:pt x="810799" y="1770506"/>
                    <a:pt x="831335" y="1771370"/>
                    <a:pt x="854424" y="1765649"/>
                  </a:cubicBezTo>
                  <a:cubicBezTo>
                    <a:pt x="860272" y="1764201"/>
                    <a:pt x="865822" y="1761477"/>
                    <a:pt x="871613" y="1759794"/>
                  </a:cubicBezTo>
                  <a:cubicBezTo>
                    <a:pt x="907288" y="1749437"/>
                    <a:pt x="942378" y="1735689"/>
                    <a:pt x="977538" y="1723713"/>
                  </a:cubicBezTo>
                  <a:cubicBezTo>
                    <a:pt x="1035792" y="1703876"/>
                    <a:pt x="1094047" y="1684032"/>
                    <a:pt x="1152302" y="1664188"/>
                  </a:cubicBezTo>
                  <a:cubicBezTo>
                    <a:pt x="1216228" y="1685956"/>
                    <a:pt x="1280140" y="1707730"/>
                    <a:pt x="1344060" y="1729505"/>
                  </a:cubicBezTo>
                  <a:cubicBezTo>
                    <a:pt x="1373771" y="1739620"/>
                    <a:pt x="1408017" y="1757629"/>
                    <a:pt x="1439227" y="1761915"/>
                  </a:cubicBezTo>
                  <a:cubicBezTo>
                    <a:pt x="1456321" y="1764258"/>
                    <a:pt x="1414887" y="1752168"/>
                    <a:pt x="1417656" y="1752422"/>
                  </a:cubicBezTo>
                  <a:cubicBezTo>
                    <a:pt x="1421917" y="1752809"/>
                    <a:pt x="1452149" y="1761394"/>
                    <a:pt x="1469618" y="1766004"/>
                  </a:cubicBezTo>
                  <a:cubicBezTo>
                    <a:pt x="1477651" y="1765338"/>
                    <a:pt x="1520361" y="1767636"/>
                    <a:pt x="1532623" y="1764576"/>
                  </a:cubicBezTo>
                  <a:cubicBezTo>
                    <a:pt x="1610893" y="1745056"/>
                    <a:pt x="1687988" y="1711655"/>
                    <a:pt x="1764341" y="1685645"/>
                  </a:cubicBezTo>
                  <a:cubicBezTo>
                    <a:pt x="1796491" y="1674698"/>
                    <a:pt x="1832730" y="1665566"/>
                    <a:pt x="1861781" y="1647609"/>
                  </a:cubicBezTo>
                  <a:cubicBezTo>
                    <a:pt x="1924316" y="1608956"/>
                    <a:pt x="1943633" y="1544015"/>
                    <a:pt x="1933422" y="147966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2" name="Google Shape;272;p2"/>
            <p:cNvSpPr/>
            <p:nvPr/>
          </p:nvSpPr>
          <p:spPr>
            <a:xfrm>
              <a:off x="4836160" y="4809263"/>
              <a:ext cx="676154" cy="680910"/>
            </a:xfrm>
            <a:custGeom>
              <a:rect b="b" l="l" r="r" t="t"/>
              <a:pathLst>
                <a:path extrusionOk="0" h="680910" w="676154">
                  <a:moveTo>
                    <a:pt x="670845" y="679945"/>
                  </a:moveTo>
                  <a:lnTo>
                    <a:pt x="353733" y="571925"/>
                  </a:lnTo>
                  <a:cubicBezTo>
                    <a:pt x="346075" y="569321"/>
                    <a:pt x="339534" y="564197"/>
                    <a:pt x="335172" y="557403"/>
                  </a:cubicBezTo>
                  <a:lnTo>
                    <a:pt x="18307" y="64103"/>
                  </a:lnTo>
                  <a:cubicBezTo>
                    <a:pt x="0" y="35604"/>
                    <a:pt x="27876" y="0"/>
                    <a:pt x="59931" y="10922"/>
                  </a:cubicBezTo>
                  <a:lnTo>
                    <a:pt x="300443" y="92843"/>
                  </a:lnTo>
                  <a:lnTo>
                    <a:pt x="674535" y="675233"/>
                  </a:lnTo>
                  <a:cubicBezTo>
                    <a:pt x="676154" y="677760"/>
                    <a:pt x="673684" y="680910"/>
                    <a:pt x="670845" y="67994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3" name="Google Shape;273;p2"/>
            <p:cNvSpPr/>
            <p:nvPr/>
          </p:nvSpPr>
          <p:spPr>
            <a:xfrm>
              <a:off x="4823910" y="4792760"/>
              <a:ext cx="709663" cy="717296"/>
            </a:xfrm>
            <a:custGeom>
              <a:rect b="b" l="l" r="r" t="t"/>
              <a:pathLst>
                <a:path extrusionOk="0" h="717296" w="709663">
                  <a:moveTo>
                    <a:pt x="684098" y="717296"/>
                  </a:moveTo>
                  <a:cubicBezTo>
                    <a:pt x="681551" y="717296"/>
                    <a:pt x="678973" y="716889"/>
                    <a:pt x="676465" y="716032"/>
                  </a:cubicBezTo>
                  <a:lnTo>
                    <a:pt x="676440" y="716026"/>
                  </a:lnTo>
                  <a:lnTo>
                    <a:pt x="359321" y="608006"/>
                  </a:lnTo>
                  <a:cubicBezTo>
                    <a:pt x="347281" y="603897"/>
                    <a:pt x="336892" y="595763"/>
                    <a:pt x="330028" y="585082"/>
                  </a:cubicBezTo>
                  <a:lnTo>
                    <a:pt x="13163" y="91782"/>
                  </a:lnTo>
                  <a:cubicBezTo>
                    <a:pt x="0" y="71291"/>
                    <a:pt x="1200" y="45662"/>
                    <a:pt x="16217" y="26479"/>
                  </a:cubicBezTo>
                  <a:cubicBezTo>
                    <a:pt x="31210" y="7321"/>
                    <a:pt x="55848" y="0"/>
                    <a:pt x="78847" y="7854"/>
                  </a:cubicBezTo>
                  <a:lnTo>
                    <a:pt x="326193" y="92106"/>
                  </a:lnTo>
                  <a:lnTo>
                    <a:pt x="330079" y="98171"/>
                  </a:lnTo>
                  <a:lnTo>
                    <a:pt x="704183" y="680561"/>
                  </a:lnTo>
                  <a:cubicBezTo>
                    <a:pt x="709663" y="689133"/>
                    <a:pt x="709123" y="700201"/>
                    <a:pt x="702887" y="708158"/>
                  </a:cubicBezTo>
                  <a:cubicBezTo>
                    <a:pt x="698290" y="714032"/>
                    <a:pt x="691299" y="717296"/>
                    <a:pt x="684098" y="717296"/>
                  </a:cubicBezTo>
                  <a:close/>
                  <a:moveTo>
                    <a:pt x="60337" y="46088"/>
                  </a:moveTo>
                  <a:cubicBezTo>
                    <a:pt x="53975" y="46088"/>
                    <a:pt x="50018" y="50387"/>
                    <a:pt x="48767" y="51974"/>
                  </a:cubicBezTo>
                  <a:cubicBezTo>
                    <a:pt x="47218" y="53949"/>
                    <a:pt x="42570" y="61061"/>
                    <a:pt x="47961" y="69437"/>
                  </a:cubicBezTo>
                  <a:lnTo>
                    <a:pt x="364807" y="562730"/>
                  </a:lnTo>
                  <a:cubicBezTo>
                    <a:pt x="366655" y="565588"/>
                    <a:pt x="369442" y="567766"/>
                    <a:pt x="372662" y="568871"/>
                  </a:cubicBezTo>
                  <a:lnTo>
                    <a:pt x="642289" y="660711"/>
                  </a:lnTo>
                  <a:lnTo>
                    <a:pt x="299192" y="126593"/>
                  </a:lnTo>
                  <a:lnTo>
                    <a:pt x="65519" y="46996"/>
                  </a:lnTo>
                  <a:cubicBezTo>
                    <a:pt x="63652" y="46354"/>
                    <a:pt x="61918" y="46088"/>
                    <a:pt x="60337" y="4608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" name="Google Shape;274;p2"/>
            <p:cNvSpPr/>
            <p:nvPr/>
          </p:nvSpPr>
          <p:spPr>
            <a:xfrm>
              <a:off x="5478359" y="4789664"/>
              <a:ext cx="708590" cy="700265"/>
            </a:xfrm>
            <a:custGeom>
              <a:rect b="b" l="l" r="r" t="t"/>
              <a:pathLst>
                <a:path extrusionOk="0" h="700265" w="708590">
                  <a:moveTo>
                    <a:pt x="702614" y="699173"/>
                  </a:moveTo>
                  <a:lnTo>
                    <a:pt x="374764" y="587501"/>
                  </a:lnTo>
                  <a:lnTo>
                    <a:pt x="2089" y="7302"/>
                  </a:lnTo>
                  <a:cubicBezTo>
                    <a:pt x="0" y="4051"/>
                    <a:pt x="3181" y="0"/>
                    <a:pt x="6832" y="1238"/>
                  </a:cubicBezTo>
                  <a:lnTo>
                    <a:pt x="333298" y="112445"/>
                  </a:lnTo>
                  <a:lnTo>
                    <a:pt x="706761" y="693864"/>
                  </a:lnTo>
                  <a:cubicBezTo>
                    <a:pt x="708590" y="696709"/>
                    <a:pt x="705808" y="700265"/>
                    <a:pt x="702614" y="69917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" name="Google Shape;275;p2"/>
            <p:cNvSpPr/>
            <p:nvPr/>
          </p:nvSpPr>
          <p:spPr>
            <a:xfrm>
              <a:off x="5696499" y="4997110"/>
              <a:ext cx="344570" cy="262147"/>
            </a:xfrm>
            <a:custGeom>
              <a:rect b="b" l="l" r="r" t="t"/>
              <a:pathLst>
                <a:path extrusionOk="0" h="262147" w="344570">
                  <a:moveTo>
                    <a:pt x="344570" y="262147"/>
                  </a:moveTo>
                  <a:lnTo>
                    <a:pt x="216731" y="63125"/>
                  </a:lnTo>
                  <a:cubicBezTo>
                    <a:pt x="189953" y="40951"/>
                    <a:pt x="170351" y="22809"/>
                    <a:pt x="163810" y="16630"/>
                  </a:cubicBezTo>
                  <a:cubicBezTo>
                    <a:pt x="135388" y="2235"/>
                    <a:pt x="100996" y="0"/>
                    <a:pt x="81064" y="11455"/>
                  </a:cubicBezTo>
                  <a:cubicBezTo>
                    <a:pt x="70161" y="17729"/>
                    <a:pt x="64643" y="27533"/>
                    <a:pt x="64173" y="41421"/>
                  </a:cubicBezTo>
                  <a:cubicBezTo>
                    <a:pt x="62007" y="105219"/>
                    <a:pt x="15932" y="129647"/>
                    <a:pt x="0" y="136213"/>
                  </a:cubicBezTo>
                  <a:lnTo>
                    <a:pt x="77088" y="256228"/>
                  </a:lnTo>
                  <a:cubicBezTo>
                    <a:pt x="85509" y="226212"/>
                    <a:pt x="107251" y="189458"/>
                    <a:pt x="153035" y="181387"/>
                  </a:cubicBezTo>
                  <a:cubicBezTo>
                    <a:pt x="200698" y="173018"/>
                    <a:pt x="289972" y="225774"/>
                    <a:pt x="344570" y="26214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6" name="Google Shape;276;p2"/>
            <p:cNvSpPr/>
            <p:nvPr/>
          </p:nvSpPr>
          <p:spPr>
            <a:xfrm>
              <a:off x="5457373" y="4767922"/>
              <a:ext cx="750709" cy="741781"/>
            </a:xfrm>
            <a:custGeom>
              <a:rect b="b" l="l" r="r" t="t"/>
              <a:pathLst>
                <a:path extrusionOk="0" h="741781" w="750709">
                  <a:moveTo>
                    <a:pt x="724738" y="741781"/>
                  </a:moveTo>
                  <a:cubicBezTo>
                    <a:pt x="722134" y="741781"/>
                    <a:pt x="719512" y="741362"/>
                    <a:pt x="716953" y="740498"/>
                  </a:cubicBezTo>
                  <a:lnTo>
                    <a:pt x="716940" y="740492"/>
                  </a:lnTo>
                  <a:lnTo>
                    <a:pt x="382250" y="626490"/>
                  </a:lnTo>
                  <a:lnTo>
                    <a:pt x="378364" y="620420"/>
                  </a:lnTo>
                  <a:lnTo>
                    <a:pt x="5676" y="40214"/>
                  </a:lnTo>
                  <a:cubicBezTo>
                    <a:pt x="0" y="31381"/>
                    <a:pt x="527" y="19869"/>
                    <a:pt x="6997" y="11595"/>
                  </a:cubicBezTo>
                  <a:cubicBezTo>
                    <a:pt x="13462" y="3301"/>
                    <a:pt x="24479" y="0"/>
                    <a:pt x="34480" y="3409"/>
                  </a:cubicBezTo>
                  <a:lnTo>
                    <a:pt x="367785" y="116941"/>
                  </a:lnTo>
                  <a:lnTo>
                    <a:pt x="371671" y="123012"/>
                  </a:lnTo>
                  <a:lnTo>
                    <a:pt x="745140" y="704437"/>
                  </a:lnTo>
                  <a:cubicBezTo>
                    <a:pt x="750709" y="713066"/>
                    <a:pt x="750201" y="724338"/>
                    <a:pt x="743858" y="732453"/>
                  </a:cubicBezTo>
                  <a:cubicBezTo>
                    <a:pt x="739178" y="738447"/>
                    <a:pt x="732059" y="741781"/>
                    <a:pt x="724738" y="741781"/>
                  </a:cubicBezTo>
                  <a:close/>
                  <a:moveTo>
                    <a:pt x="409257" y="592004"/>
                  </a:moveTo>
                  <a:lnTo>
                    <a:pt x="683869" y="685539"/>
                  </a:lnTo>
                  <a:lnTo>
                    <a:pt x="340785" y="151428"/>
                  </a:lnTo>
                  <a:lnTo>
                    <a:pt x="66173" y="57880"/>
                  </a:lnTo>
                  <a:close/>
                  <a:moveTo>
                    <a:pt x="730224" y="701338"/>
                  </a:moveTo>
                  <a:lnTo>
                    <a:pt x="730256" y="701344"/>
                  </a:lnTo>
                  <a:cubicBezTo>
                    <a:pt x="730256" y="701344"/>
                    <a:pt x="730237" y="701338"/>
                    <a:pt x="730224" y="701338"/>
                  </a:cubicBezTo>
                  <a:close/>
                  <a:moveTo>
                    <a:pt x="710342" y="726770"/>
                  </a:moveTo>
                  <a:cubicBezTo>
                    <a:pt x="710361" y="726782"/>
                    <a:pt x="710361" y="726795"/>
                    <a:pt x="710374" y="72680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" name="Google Shape;277;p2"/>
            <p:cNvSpPr/>
            <p:nvPr/>
          </p:nvSpPr>
          <p:spPr>
            <a:xfrm>
              <a:off x="5136605" y="4787556"/>
              <a:ext cx="716521" cy="704081"/>
            </a:xfrm>
            <a:custGeom>
              <a:rect b="b" l="l" r="r" t="t"/>
              <a:pathLst>
                <a:path extrusionOk="0" h="704081" w="716521">
                  <a:moveTo>
                    <a:pt x="382536" y="703376"/>
                  </a:moveTo>
                  <a:lnTo>
                    <a:pt x="716521" y="589610"/>
                  </a:lnTo>
                  <a:lnTo>
                    <a:pt x="339255" y="2266"/>
                  </a:lnTo>
                  <a:cubicBezTo>
                    <a:pt x="338232" y="685"/>
                    <a:pt x="336283" y="0"/>
                    <a:pt x="334511" y="609"/>
                  </a:cubicBezTo>
                  <a:lnTo>
                    <a:pt x="0" y="114547"/>
                  </a:lnTo>
                  <a:lnTo>
                    <a:pt x="376974" y="701433"/>
                  </a:lnTo>
                  <a:cubicBezTo>
                    <a:pt x="378167" y="703281"/>
                    <a:pt x="380460" y="704081"/>
                    <a:pt x="382536" y="70337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" name="Google Shape;278;p2"/>
            <p:cNvSpPr/>
            <p:nvPr/>
          </p:nvSpPr>
          <p:spPr>
            <a:xfrm>
              <a:off x="5367755" y="4994278"/>
              <a:ext cx="405834" cy="283616"/>
            </a:xfrm>
            <a:custGeom>
              <a:rect b="b" l="l" r="r" t="t"/>
              <a:pathLst>
                <a:path extrusionOk="0" h="283616" w="405834">
                  <a:moveTo>
                    <a:pt x="328745" y="139045"/>
                  </a:moveTo>
                  <a:cubicBezTo>
                    <a:pt x="325818" y="140252"/>
                    <a:pt x="323792" y="140931"/>
                    <a:pt x="323361" y="141058"/>
                  </a:cubicBezTo>
                  <a:lnTo>
                    <a:pt x="314578" y="143744"/>
                  </a:lnTo>
                  <a:lnTo>
                    <a:pt x="306698" y="139014"/>
                  </a:lnTo>
                  <a:cubicBezTo>
                    <a:pt x="300685" y="135407"/>
                    <a:pt x="291877" y="131495"/>
                    <a:pt x="281692" y="126961"/>
                  </a:cubicBezTo>
                  <a:cubicBezTo>
                    <a:pt x="249091" y="112452"/>
                    <a:pt x="199828" y="90525"/>
                    <a:pt x="147491" y="38182"/>
                  </a:cubicBezTo>
                  <a:cubicBezTo>
                    <a:pt x="109289" y="0"/>
                    <a:pt x="46247" y="4254"/>
                    <a:pt x="15424" y="22015"/>
                  </a:cubicBezTo>
                  <a:cubicBezTo>
                    <a:pt x="5892" y="27508"/>
                    <a:pt x="0" y="34175"/>
                    <a:pt x="1085" y="38258"/>
                  </a:cubicBezTo>
                  <a:cubicBezTo>
                    <a:pt x="4476" y="51022"/>
                    <a:pt x="3721" y="64522"/>
                    <a:pt x="660" y="77876"/>
                  </a:cubicBezTo>
                  <a:cubicBezTo>
                    <a:pt x="33032" y="90239"/>
                    <a:pt x="96189" y="120434"/>
                    <a:pt x="129838" y="177425"/>
                  </a:cubicBezTo>
                  <a:cubicBezTo>
                    <a:pt x="163055" y="233737"/>
                    <a:pt x="319589" y="283616"/>
                    <a:pt x="403707" y="267582"/>
                  </a:cubicBezTo>
                  <a:cubicBezTo>
                    <a:pt x="404285" y="264839"/>
                    <a:pt x="405015" y="261962"/>
                    <a:pt x="405834" y="25906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" name="Google Shape;279;p2"/>
            <p:cNvSpPr/>
            <p:nvPr/>
          </p:nvSpPr>
          <p:spPr>
            <a:xfrm>
              <a:off x="5104927" y="4764890"/>
              <a:ext cx="779875" cy="746982"/>
            </a:xfrm>
            <a:custGeom>
              <a:rect b="b" l="l" r="r" t="t"/>
              <a:pathLst>
                <a:path extrusionOk="0" h="746982" w="779875">
                  <a:moveTo>
                    <a:pt x="412629" y="746982"/>
                  </a:moveTo>
                  <a:cubicBezTo>
                    <a:pt x="404145" y="746982"/>
                    <a:pt x="396024" y="742727"/>
                    <a:pt x="391236" y="735247"/>
                  </a:cubicBezTo>
                  <a:lnTo>
                    <a:pt x="0" y="126168"/>
                  </a:lnTo>
                  <a:lnTo>
                    <a:pt x="359524" y="3702"/>
                  </a:lnTo>
                  <a:cubicBezTo>
                    <a:pt x="370344" y="0"/>
                    <a:pt x="382206" y="4178"/>
                    <a:pt x="388353" y="13804"/>
                  </a:cubicBezTo>
                  <a:lnTo>
                    <a:pt x="779875" y="623335"/>
                  </a:lnTo>
                  <a:lnTo>
                    <a:pt x="420897" y="745597"/>
                  </a:lnTo>
                  <a:cubicBezTo>
                    <a:pt x="418172" y="746537"/>
                    <a:pt x="415385" y="746982"/>
                    <a:pt x="412629" y="746982"/>
                  </a:cubicBezTo>
                  <a:close/>
                  <a:moveTo>
                    <a:pt x="63347" y="148266"/>
                  </a:moveTo>
                  <a:lnTo>
                    <a:pt x="419328" y="702462"/>
                  </a:lnTo>
                  <a:lnTo>
                    <a:pt x="716527" y="601230"/>
                  </a:lnTo>
                  <a:lnTo>
                    <a:pt x="360546" y="47040"/>
                  </a:lnTo>
                  <a:close/>
                  <a:moveTo>
                    <a:pt x="353536" y="36106"/>
                  </a:moveTo>
                  <a:cubicBezTo>
                    <a:pt x="353548" y="36131"/>
                    <a:pt x="353561" y="36156"/>
                    <a:pt x="353574" y="36188"/>
                  </a:cubicBezTo>
                  <a:close/>
                  <a:moveTo>
                    <a:pt x="407562" y="706456"/>
                  </a:moveTo>
                  <a:cubicBezTo>
                    <a:pt x="407536" y="706469"/>
                    <a:pt x="407511" y="706481"/>
                    <a:pt x="407479" y="706488"/>
                  </a:cubicBezTo>
                  <a:close/>
                  <a:moveTo>
                    <a:pt x="426015" y="712889"/>
                  </a:moveTo>
                  <a:lnTo>
                    <a:pt x="426046" y="712927"/>
                  </a:lnTo>
                  <a:cubicBezTo>
                    <a:pt x="426046" y="712914"/>
                    <a:pt x="426027" y="712901"/>
                    <a:pt x="426015" y="71288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" name="Google Shape;280;p2"/>
            <p:cNvSpPr/>
            <p:nvPr/>
          </p:nvSpPr>
          <p:spPr>
            <a:xfrm>
              <a:off x="5811656" y="4790855"/>
              <a:ext cx="704380" cy="700620"/>
            </a:xfrm>
            <a:custGeom>
              <a:rect b="b" l="l" r="r" t="t"/>
              <a:pathLst>
                <a:path extrusionOk="0" h="700620" w="704380">
                  <a:moveTo>
                    <a:pt x="383698" y="699681"/>
                  </a:moveTo>
                  <a:lnTo>
                    <a:pt x="673265" y="601052"/>
                  </a:lnTo>
                  <a:cubicBezTo>
                    <a:pt x="695255" y="593553"/>
                    <a:pt x="704380" y="567410"/>
                    <a:pt x="691819" y="547865"/>
                  </a:cubicBezTo>
                  <a:lnTo>
                    <a:pt x="352653" y="19831"/>
                  </a:lnTo>
                  <a:cubicBezTo>
                    <a:pt x="343769" y="6000"/>
                    <a:pt x="326593" y="0"/>
                    <a:pt x="311029" y="5302"/>
                  </a:cubicBezTo>
                  <a:lnTo>
                    <a:pt x="0" y="111251"/>
                  </a:lnTo>
                  <a:lnTo>
                    <a:pt x="376313" y="697102"/>
                  </a:lnTo>
                  <a:cubicBezTo>
                    <a:pt x="377888" y="699554"/>
                    <a:pt x="380936" y="700620"/>
                    <a:pt x="383698" y="69968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" name="Google Shape;281;p2"/>
            <p:cNvSpPr/>
            <p:nvPr/>
          </p:nvSpPr>
          <p:spPr>
            <a:xfrm>
              <a:off x="5913231" y="5060235"/>
              <a:ext cx="209721" cy="222942"/>
            </a:xfrm>
            <a:custGeom>
              <a:rect b="b" l="l" r="r" t="t"/>
              <a:pathLst>
                <a:path extrusionOk="0" h="222942" w="209721">
                  <a:moveTo>
                    <a:pt x="127838" y="199021"/>
                  </a:moveTo>
                  <a:cubicBezTo>
                    <a:pt x="142189" y="208584"/>
                    <a:pt x="154273" y="217068"/>
                    <a:pt x="162420" y="222942"/>
                  </a:cubicBezTo>
                  <a:cubicBezTo>
                    <a:pt x="168344" y="220586"/>
                    <a:pt x="180682" y="213398"/>
                    <a:pt x="193986" y="191376"/>
                  </a:cubicBezTo>
                  <a:cubicBezTo>
                    <a:pt x="209721" y="165366"/>
                    <a:pt x="194690" y="130124"/>
                    <a:pt x="187407" y="115995"/>
                  </a:cubicBezTo>
                  <a:cubicBezTo>
                    <a:pt x="123183" y="95497"/>
                    <a:pt x="49256" y="40811"/>
                    <a:pt x="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" name="Google Shape;282;p2"/>
            <p:cNvSpPr/>
            <p:nvPr/>
          </p:nvSpPr>
          <p:spPr>
            <a:xfrm>
              <a:off x="5779979" y="4768206"/>
              <a:ext cx="752455" cy="743350"/>
            </a:xfrm>
            <a:custGeom>
              <a:rect b="b" l="l" r="r" t="t"/>
              <a:pathLst>
                <a:path extrusionOk="0" h="743350" w="752455">
                  <a:moveTo>
                    <a:pt x="413327" y="743350"/>
                  </a:moveTo>
                  <a:cubicBezTo>
                    <a:pt x="404336" y="743350"/>
                    <a:pt x="395725" y="738854"/>
                    <a:pt x="390620" y="730973"/>
                  </a:cubicBezTo>
                  <a:lnTo>
                    <a:pt x="0" y="122853"/>
                  </a:lnTo>
                  <a:lnTo>
                    <a:pt x="336035" y="8381"/>
                  </a:lnTo>
                  <a:cubicBezTo>
                    <a:pt x="360686" y="0"/>
                    <a:pt x="387686" y="9429"/>
                    <a:pt x="401726" y="31311"/>
                  </a:cubicBezTo>
                  <a:lnTo>
                    <a:pt x="740892" y="559339"/>
                  </a:lnTo>
                  <a:cubicBezTo>
                    <a:pt x="750341" y="574039"/>
                    <a:pt x="752455" y="591940"/>
                    <a:pt x="746696" y="608437"/>
                  </a:cubicBezTo>
                  <a:cubicBezTo>
                    <a:pt x="740949" y="624941"/>
                    <a:pt x="728141" y="637635"/>
                    <a:pt x="711606" y="643267"/>
                  </a:cubicBezTo>
                  <a:lnTo>
                    <a:pt x="422008" y="741914"/>
                  </a:lnTo>
                  <a:cubicBezTo>
                    <a:pt x="419150" y="742880"/>
                    <a:pt x="416217" y="743350"/>
                    <a:pt x="413327" y="743350"/>
                  </a:cubicBezTo>
                  <a:close/>
                  <a:moveTo>
                    <a:pt x="63347" y="144951"/>
                  </a:moveTo>
                  <a:lnTo>
                    <a:pt x="419322" y="699147"/>
                  </a:lnTo>
                  <a:lnTo>
                    <a:pt x="698277" y="604126"/>
                  </a:lnTo>
                  <a:cubicBezTo>
                    <a:pt x="704335" y="602062"/>
                    <a:pt x="706761" y="597407"/>
                    <a:pt x="707663" y="594810"/>
                  </a:cubicBezTo>
                  <a:cubicBezTo>
                    <a:pt x="708558" y="592226"/>
                    <a:pt x="709574" y="587063"/>
                    <a:pt x="706113" y="581679"/>
                  </a:cubicBezTo>
                  <a:lnTo>
                    <a:pt x="366947" y="53651"/>
                  </a:lnTo>
                  <a:cubicBezTo>
                    <a:pt x="363188" y="47802"/>
                    <a:pt x="355942" y="45269"/>
                    <a:pt x="349364" y="4752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" name="Google Shape;283;p2"/>
            <p:cNvSpPr/>
            <p:nvPr/>
          </p:nvSpPr>
          <p:spPr>
            <a:xfrm>
              <a:off x="4882067" y="4875907"/>
              <a:ext cx="1463795" cy="574230"/>
            </a:xfrm>
            <a:custGeom>
              <a:rect b="b" l="l" r="r" t="t"/>
              <a:pathLst>
                <a:path extrusionOk="0" h="574230" w="1463795">
                  <a:moveTo>
                    <a:pt x="1463795" y="206565"/>
                  </a:moveTo>
                  <a:lnTo>
                    <a:pt x="1432515" y="179527"/>
                  </a:lnTo>
                  <a:cubicBezTo>
                    <a:pt x="1431690" y="180479"/>
                    <a:pt x="1348765" y="274205"/>
                    <a:pt x="1259097" y="266973"/>
                  </a:cubicBezTo>
                  <a:cubicBezTo>
                    <a:pt x="1181563" y="260642"/>
                    <a:pt x="1049166" y="148570"/>
                    <a:pt x="1004697" y="105930"/>
                  </a:cubicBezTo>
                  <a:lnTo>
                    <a:pt x="1002652" y="103968"/>
                  </a:lnTo>
                  <a:lnTo>
                    <a:pt x="1000156" y="102628"/>
                  </a:lnTo>
                  <a:cubicBezTo>
                    <a:pt x="958259" y="80130"/>
                    <a:pt x="907891" y="77819"/>
                    <a:pt x="874858" y="96818"/>
                  </a:cubicBezTo>
                  <a:cubicBezTo>
                    <a:pt x="851573" y="110223"/>
                    <a:pt x="838219" y="133108"/>
                    <a:pt x="837279" y="161232"/>
                  </a:cubicBezTo>
                  <a:cubicBezTo>
                    <a:pt x="836117" y="195281"/>
                    <a:pt x="815568" y="210762"/>
                    <a:pt x="804151" y="216763"/>
                  </a:cubicBezTo>
                  <a:cubicBezTo>
                    <a:pt x="798150" y="213766"/>
                    <a:pt x="791489" y="210800"/>
                    <a:pt x="784193" y="207549"/>
                  </a:cubicBezTo>
                  <a:cubicBezTo>
                    <a:pt x="752601" y="193490"/>
                    <a:pt x="709345" y="174231"/>
                    <a:pt x="662419" y="127323"/>
                  </a:cubicBezTo>
                  <a:cubicBezTo>
                    <a:pt x="612413" y="77330"/>
                    <a:pt x="529069" y="76600"/>
                    <a:pt x="480479" y="104552"/>
                  </a:cubicBezTo>
                  <a:cubicBezTo>
                    <a:pt x="453155" y="120294"/>
                    <a:pt x="440563" y="143725"/>
                    <a:pt x="446798" y="167239"/>
                  </a:cubicBezTo>
                  <a:cubicBezTo>
                    <a:pt x="453072" y="190887"/>
                    <a:pt x="428066" y="231533"/>
                    <a:pt x="407377" y="256495"/>
                  </a:cubicBezTo>
                  <a:cubicBezTo>
                    <a:pt x="388588" y="254730"/>
                    <a:pt x="346386" y="249072"/>
                    <a:pt x="316826" y="232181"/>
                  </a:cubicBezTo>
                  <a:cubicBezTo>
                    <a:pt x="297097" y="220903"/>
                    <a:pt x="275088" y="194563"/>
                    <a:pt x="249605" y="164052"/>
                  </a:cubicBezTo>
                  <a:cubicBezTo>
                    <a:pt x="224885" y="134461"/>
                    <a:pt x="196869" y="100914"/>
                    <a:pt x="162134" y="70250"/>
                  </a:cubicBezTo>
                  <a:cubicBezTo>
                    <a:pt x="82499" y="0"/>
                    <a:pt x="3314" y="32638"/>
                    <a:pt x="0" y="34061"/>
                  </a:cubicBezTo>
                  <a:lnTo>
                    <a:pt x="16236" y="72091"/>
                  </a:lnTo>
                  <a:cubicBezTo>
                    <a:pt x="16840" y="71850"/>
                    <a:pt x="74529" y="48126"/>
                    <a:pt x="134778" y="101257"/>
                  </a:cubicBezTo>
                  <a:cubicBezTo>
                    <a:pt x="167151" y="129825"/>
                    <a:pt x="194100" y="162090"/>
                    <a:pt x="217868" y="190563"/>
                  </a:cubicBezTo>
                  <a:cubicBezTo>
                    <a:pt x="245903" y="224123"/>
                    <a:pt x="270122" y="253110"/>
                    <a:pt x="296316" y="268077"/>
                  </a:cubicBezTo>
                  <a:cubicBezTo>
                    <a:pt x="343839" y="295236"/>
                    <a:pt x="412426" y="298405"/>
                    <a:pt x="415315" y="298526"/>
                  </a:cubicBezTo>
                  <a:lnTo>
                    <a:pt x="424935" y="298932"/>
                  </a:lnTo>
                  <a:lnTo>
                    <a:pt x="431444" y="291826"/>
                  </a:lnTo>
                  <a:cubicBezTo>
                    <a:pt x="435406" y="287502"/>
                    <a:pt x="456037" y="264255"/>
                    <a:pt x="471487" y="234905"/>
                  </a:cubicBezTo>
                  <a:cubicBezTo>
                    <a:pt x="498614" y="245313"/>
                    <a:pt x="552767" y="270840"/>
                    <a:pt x="579907" y="316820"/>
                  </a:cubicBezTo>
                  <a:cubicBezTo>
                    <a:pt x="590607" y="334949"/>
                    <a:pt x="608679" y="351599"/>
                    <a:pt x="631228" y="366261"/>
                  </a:cubicBezTo>
                  <a:cubicBezTo>
                    <a:pt x="625900" y="392353"/>
                    <a:pt x="607364" y="452393"/>
                    <a:pt x="548601" y="459943"/>
                  </a:cubicBezTo>
                  <a:cubicBezTo>
                    <a:pt x="498875" y="445642"/>
                    <a:pt x="402971" y="441902"/>
                    <a:pt x="368623" y="524560"/>
                  </a:cubicBezTo>
                  <a:lnTo>
                    <a:pt x="406793" y="540429"/>
                  </a:lnTo>
                  <a:cubicBezTo>
                    <a:pt x="436435" y="469125"/>
                    <a:pt x="536187" y="499338"/>
                    <a:pt x="540385" y="500653"/>
                  </a:cubicBezTo>
                  <a:lnTo>
                    <a:pt x="544315" y="501903"/>
                  </a:lnTo>
                  <a:lnTo>
                    <a:pt x="548436" y="501535"/>
                  </a:lnTo>
                  <a:cubicBezTo>
                    <a:pt x="621772" y="495122"/>
                    <a:pt x="656431" y="434416"/>
                    <a:pt x="669048" y="387159"/>
                  </a:cubicBezTo>
                  <a:cubicBezTo>
                    <a:pt x="745261" y="423005"/>
                    <a:pt x="847197" y="439769"/>
                    <a:pt x="908272" y="424122"/>
                  </a:cubicBezTo>
                  <a:cubicBezTo>
                    <a:pt x="935158" y="430733"/>
                    <a:pt x="1071689" y="468814"/>
                    <a:pt x="1136027" y="574230"/>
                  </a:cubicBezTo>
                  <a:lnTo>
                    <a:pt x="1171314" y="552691"/>
                  </a:lnTo>
                  <a:cubicBezTo>
                    <a:pt x="1105922" y="445509"/>
                    <a:pt x="980243" y="401142"/>
                    <a:pt x="931633" y="387483"/>
                  </a:cubicBezTo>
                  <a:cubicBezTo>
                    <a:pt x="936294" y="371189"/>
                    <a:pt x="947578" y="348081"/>
                    <a:pt x="974642" y="343306"/>
                  </a:cubicBezTo>
                  <a:cubicBezTo>
                    <a:pt x="1009542" y="337299"/>
                    <a:pt x="1113332" y="399497"/>
                    <a:pt x="1176096" y="445681"/>
                  </a:cubicBezTo>
                  <a:lnTo>
                    <a:pt x="1180858" y="449186"/>
                  </a:lnTo>
                  <a:lnTo>
                    <a:pt x="1186757" y="449649"/>
                  </a:lnTo>
                  <a:cubicBezTo>
                    <a:pt x="1187138" y="449668"/>
                    <a:pt x="1187805" y="449706"/>
                    <a:pt x="1188726" y="449706"/>
                  </a:cubicBezTo>
                  <a:cubicBezTo>
                    <a:pt x="1197692" y="449706"/>
                    <a:pt x="1230877" y="446157"/>
                    <a:pt x="1260532" y="397103"/>
                  </a:cubicBezTo>
                  <a:cubicBezTo>
                    <a:pt x="1278693" y="367080"/>
                    <a:pt x="1274432" y="333495"/>
                    <a:pt x="1266539" y="308629"/>
                  </a:cubicBezTo>
                  <a:cubicBezTo>
                    <a:pt x="1267447" y="308635"/>
                    <a:pt x="1268374" y="308736"/>
                    <a:pt x="1269282" y="308736"/>
                  </a:cubicBezTo>
                  <a:cubicBezTo>
                    <a:pt x="1374324" y="308736"/>
                    <a:pt x="1460042" y="210908"/>
                    <a:pt x="1463795" y="206565"/>
                  </a:cubicBezTo>
                  <a:close/>
                  <a:moveTo>
                    <a:pt x="1225149" y="375704"/>
                  </a:moveTo>
                  <a:cubicBezTo>
                    <a:pt x="1211846" y="397725"/>
                    <a:pt x="1199508" y="404920"/>
                    <a:pt x="1193584" y="407269"/>
                  </a:cubicBezTo>
                  <a:cubicBezTo>
                    <a:pt x="1154442" y="379050"/>
                    <a:pt x="1027658" y="292017"/>
                    <a:pt x="967466" y="302590"/>
                  </a:cubicBezTo>
                  <a:cubicBezTo>
                    <a:pt x="917251" y="311442"/>
                    <a:pt x="895896" y="354831"/>
                    <a:pt x="889393" y="385952"/>
                  </a:cubicBezTo>
                  <a:cubicBezTo>
                    <a:pt x="805275" y="401986"/>
                    <a:pt x="648747" y="352107"/>
                    <a:pt x="615524" y="295795"/>
                  </a:cubicBezTo>
                  <a:cubicBezTo>
                    <a:pt x="581875" y="238804"/>
                    <a:pt x="518718" y="208616"/>
                    <a:pt x="486346" y="196246"/>
                  </a:cubicBezTo>
                  <a:cubicBezTo>
                    <a:pt x="489413" y="182892"/>
                    <a:pt x="490162" y="169392"/>
                    <a:pt x="486778" y="156629"/>
                  </a:cubicBezTo>
                  <a:cubicBezTo>
                    <a:pt x="485686" y="152546"/>
                    <a:pt x="491585" y="145878"/>
                    <a:pt x="501116" y="140385"/>
                  </a:cubicBezTo>
                  <a:cubicBezTo>
                    <a:pt x="531933" y="122631"/>
                    <a:pt x="594982" y="118370"/>
                    <a:pt x="633177" y="156552"/>
                  </a:cubicBezTo>
                  <a:cubicBezTo>
                    <a:pt x="685520" y="208895"/>
                    <a:pt x="734777" y="230822"/>
                    <a:pt x="767378" y="245332"/>
                  </a:cubicBezTo>
                  <a:cubicBezTo>
                    <a:pt x="777570" y="249866"/>
                    <a:pt x="786371" y="253777"/>
                    <a:pt x="792391" y="257384"/>
                  </a:cubicBezTo>
                  <a:lnTo>
                    <a:pt x="800265" y="262115"/>
                  </a:lnTo>
                  <a:lnTo>
                    <a:pt x="809053" y="259429"/>
                  </a:lnTo>
                  <a:cubicBezTo>
                    <a:pt x="811784" y="258597"/>
                    <a:pt x="876039" y="238137"/>
                    <a:pt x="878605" y="162623"/>
                  </a:cubicBezTo>
                  <a:cubicBezTo>
                    <a:pt x="879074" y="148736"/>
                    <a:pt x="884593" y="138931"/>
                    <a:pt x="895496" y="132657"/>
                  </a:cubicBezTo>
                  <a:cubicBezTo>
                    <a:pt x="915428" y="121202"/>
                    <a:pt x="949820" y="123437"/>
                    <a:pt x="978242" y="137833"/>
                  </a:cubicBezTo>
                  <a:cubicBezTo>
                    <a:pt x="996823" y="155378"/>
                    <a:pt x="1119441" y="268681"/>
                    <a:pt x="1218571" y="300323"/>
                  </a:cubicBezTo>
                  <a:cubicBezTo>
                    <a:pt x="1225854" y="314451"/>
                    <a:pt x="1240885" y="349694"/>
                    <a:pt x="1225149" y="37570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4" name="Google Shape;284;p2"/>
            <p:cNvSpPr/>
            <p:nvPr/>
          </p:nvSpPr>
          <p:spPr>
            <a:xfrm>
              <a:off x="5288200" y="3994072"/>
              <a:ext cx="780161" cy="1137704"/>
            </a:xfrm>
            <a:custGeom>
              <a:rect b="b" l="l" r="r" t="t"/>
              <a:pathLst>
                <a:path extrusionOk="0" h="1137704" w="780161">
                  <a:moveTo>
                    <a:pt x="724852" y="595972"/>
                  </a:moveTo>
                  <a:cubicBezTo>
                    <a:pt x="761104" y="532930"/>
                    <a:pt x="780161" y="458749"/>
                    <a:pt x="775608" y="379818"/>
                  </a:cubicBezTo>
                  <a:cubicBezTo>
                    <a:pt x="764457" y="186575"/>
                    <a:pt x="608730" y="28924"/>
                    <a:pt x="415632" y="15620"/>
                  </a:cubicBezTo>
                  <a:cubicBezTo>
                    <a:pt x="188829" y="0"/>
                    <a:pt x="0" y="179355"/>
                    <a:pt x="0" y="402812"/>
                  </a:cubicBezTo>
                  <a:cubicBezTo>
                    <a:pt x="0" y="472795"/>
                    <a:pt x="18522" y="538441"/>
                    <a:pt x="50926" y="595134"/>
                  </a:cubicBezTo>
                  <a:cubicBezTo>
                    <a:pt x="109334" y="697318"/>
                    <a:pt x="166903" y="799979"/>
                    <a:pt x="218173" y="905935"/>
                  </a:cubicBezTo>
                  <a:lnTo>
                    <a:pt x="290899" y="1056227"/>
                  </a:lnTo>
                  <a:cubicBezTo>
                    <a:pt x="330320" y="1137704"/>
                    <a:pt x="446373" y="1137704"/>
                    <a:pt x="485794" y="1056227"/>
                  </a:cubicBezTo>
                  <a:lnTo>
                    <a:pt x="573360" y="875258"/>
                  </a:lnTo>
                  <a:cubicBezTo>
                    <a:pt x="619512" y="779875"/>
                    <a:pt x="672033" y="687838"/>
                    <a:pt x="724852" y="595972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5" name="Google Shape;285;p2"/>
            <p:cNvSpPr/>
            <p:nvPr/>
          </p:nvSpPr>
          <p:spPr>
            <a:xfrm>
              <a:off x="5267516" y="3981155"/>
              <a:ext cx="821543" cy="1150924"/>
            </a:xfrm>
            <a:custGeom>
              <a:rect b="b" l="l" r="r" t="t"/>
              <a:pathLst>
                <a:path extrusionOk="0" h="1150924" w="821543">
                  <a:moveTo>
                    <a:pt x="409028" y="1150924"/>
                  </a:moveTo>
                  <a:lnTo>
                    <a:pt x="409009" y="1150924"/>
                  </a:lnTo>
                  <a:cubicBezTo>
                    <a:pt x="359162" y="1150918"/>
                    <a:pt x="314686" y="1123035"/>
                    <a:pt x="292976" y="1078147"/>
                  </a:cubicBezTo>
                  <a:lnTo>
                    <a:pt x="220237" y="927855"/>
                  </a:lnTo>
                  <a:cubicBezTo>
                    <a:pt x="167512" y="818864"/>
                    <a:pt x="106603" y="710926"/>
                    <a:pt x="53663" y="618312"/>
                  </a:cubicBezTo>
                  <a:cubicBezTo>
                    <a:pt x="18548" y="556882"/>
                    <a:pt x="0" y="486829"/>
                    <a:pt x="0" y="415728"/>
                  </a:cubicBezTo>
                  <a:cubicBezTo>
                    <a:pt x="0" y="302837"/>
                    <a:pt x="47351" y="193897"/>
                    <a:pt x="129914" y="116827"/>
                  </a:cubicBezTo>
                  <a:cubicBezTo>
                    <a:pt x="213626" y="38677"/>
                    <a:pt x="322986" y="0"/>
                    <a:pt x="437743" y="7912"/>
                  </a:cubicBezTo>
                  <a:cubicBezTo>
                    <a:pt x="642099" y="21990"/>
                    <a:pt x="805135" y="186912"/>
                    <a:pt x="816921" y="391547"/>
                  </a:cubicBezTo>
                  <a:cubicBezTo>
                    <a:pt x="821543" y="471614"/>
                    <a:pt x="803059" y="550335"/>
                    <a:pt x="763466" y="619188"/>
                  </a:cubicBezTo>
                  <a:cubicBezTo>
                    <a:pt x="707263" y="716914"/>
                    <a:pt x="657123" y="805287"/>
                    <a:pt x="612654" y="897185"/>
                  </a:cubicBezTo>
                  <a:lnTo>
                    <a:pt x="525087" y="1078147"/>
                  </a:lnTo>
                  <a:cubicBezTo>
                    <a:pt x="503370" y="1123041"/>
                    <a:pt x="458901" y="1150924"/>
                    <a:pt x="409028" y="1150924"/>
                  </a:cubicBezTo>
                  <a:close/>
                  <a:moveTo>
                    <a:pt x="408527" y="48253"/>
                  </a:moveTo>
                  <a:cubicBezTo>
                    <a:pt x="315017" y="48253"/>
                    <a:pt x="226936" y="82816"/>
                    <a:pt x="158127" y="147053"/>
                  </a:cubicBezTo>
                  <a:cubicBezTo>
                    <a:pt x="83908" y="216331"/>
                    <a:pt x="41351" y="314261"/>
                    <a:pt x="41351" y="415728"/>
                  </a:cubicBezTo>
                  <a:cubicBezTo>
                    <a:pt x="41351" y="479647"/>
                    <a:pt x="58013" y="542601"/>
                    <a:pt x="89566" y="597788"/>
                  </a:cubicBezTo>
                  <a:cubicBezTo>
                    <a:pt x="142849" y="691006"/>
                    <a:pt x="204158" y="799680"/>
                    <a:pt x="257467" y="909840"/>
                  </a:cubicBezTo>
                  <a:lnTo>
                    <a:pt x="330206" y="1060145"/>
                  </a:lnTo>
                  <a:cubicBezTo>
                    <a:pt x="345166" y="1091095"/>
                    <a:pt x="374637" y="1109573"/>
                    <a:pt x="409028" y="1109579"/>
                  </a:cubicBezTo>
                  <a:cubicBezTo>
                    <a:pt x="443414" y="1109579"/>
                    <a:pt x="472884" y="1091095"/>
                    <a:pt x="487864" y="1060145"/>
                  </a:cubicBezTo>
                  <a:lnTo>
                    <a:pt x="575417" y="879176"/>
                  </a:lnTo>
                  <a:cubicBezTo>
                    <a:pt x="620502" y="786047"/>
                    <a:pt x="671017" y="697001"/>
                    <a:pt x="727614" y="598582"/>
                  </a:cubicBezTo>
                  <a:cubicBezTo>
                    <a:pt x="763193" y="536721"/>
                    <a:pt x="779799" y="465943"/>
                    <a:pt x="775652" y="393928"/>
                  </a:cubicBezTo>
                  <a:cubicBezTo>
                    <a:pt x="765054" y="210032"/>
                    <a:pt x="618547" y="61817"/>
                    <a:pt x="434879" y="49174"/>
                  </a:cubicBezTo>
                  <a:cubicBezTo>
                    <a:pt x="426065" y="48558"/>
                    <a:pt x="417277" y="48253"/>
                    <a:pt x="408527" y="4825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6" name="Google Shape;286;p2"/>
            <p:cNvSpPr/>
            <p:nvPr/>
          </p:nvSpPr>
          <p:spPr>
            <a:xfrm>
              <a:off x="5460735" y="4181283"/>
              <a:ext cx="431203" cy="431209"/>
            </a:xfrm>
            <a:custGeom>
              <a:rect b="b" l="l" r="r" t="t"/>
              <a:pathLst>
                <a:path extrusionOk="0" h="431209" w="431203">
                  <a:moveTo>
                    <a:pt x="431203" y="215601"/>
                  </a:moveTo>
                  <a:cubicBezTo>
                    <a:pt x="431203" y="334676"/>
                    <a:pt x="334676" y="431209"/>
                    <a:pt x="215601" y="431209"/>
                  </a:cubicBezTo>
                  <a:cubicBezTo>
                    <a:pt x="96526" y="431209"/>
                    <a:pt x="0" y="334676"/>
                    <a:pt x="0" y="215601"/>
                  </a:cubicBezTo>
                  <a:cubicBezTo>
                    <a:pt x="0" y="96526"/>
                    <a:pt x="96526" y="0"/>
                    <a:pt x="215601" y="0"/>
                  </a:cubicBezTo>
                  <a:cubicBezTo>
                    <a:pt x="334676" y="0"/>
                    <a:pt x="431203" y="96526"/>
                    <a:pt x="431203" y="21560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7" name="Google Shape;287;p2"/>
            <p:cNvSpPr/>
            <p:nvPr/>
          </p:nvSpPr>
          <p:spPr>
            <a:xfrm>
              <a:off x="5440065" y="4160606"/>
              <a:ext cx="472541" cy="472560"/>
            </a:xfrm>
            <a:custGeom>
              <a:rect b="b" l="l" r="r" t="t"/>
              <a:pathLst>
                <a:path extrusionOk="0" h="472560" w="472541">
                  <a:moveTo>
                    <a:pt x="236264" y="472560"/>
                  </a:moveTo>
                  <a:cubicBezTo>
                    <a:pt x="105981" y="472560"/>
                    <a:pt x="0" y="366566"/>
                    <a:pt x="0" y="236277"/>
                  </a:cubicBezTo>
                  <a:cubicBezTo>
                    <a:pt x="0" y="105994"/>
                    <a:pt x="105981" y="0"/>
                    <a:pt x="236264" y="0"/>
                  </a:cubicBezTo>
                  <a:cubicBezTo>
                    <a:pt x="366547" y="0"/>
                    <a:pt x="472541" y="105994"/>
                    <a:pt x="472541" y="236277"/>
                  </a:cubicBezTo>
                  <a:cubicBezTo>
                    <a:pt x="472541" y="366566"/>
                    <a:pt x="366547" y="472560"/>
                    <a:pt x="236264" y="472560"/>
                  </a:cubicBezTo>
                  <a:close/>
                  <a:moveTo>
                    <a:pt x="236264" y="41351"/>
                  </a:moveTo>
                  <a:cubicBezTo>
                    <a:pt x="128784" y="41351"/>
                    <a:pt x="41351" y="128797"/>
                    <a:pt x="41351" y="236277"/>
                  </a:cubicBezTo>
                  <a:cubicBezTo>
                    <a:pt x="41351" y="343769"/>
                    <a:pt x="128784" y="431215"/>
                    <a:pt x="236264" y="431215"/>
                  </a:cubicBezTo>
                  <a:cubicBezTo>
                    <a:pt x="343744" y="431215"/>
                    <a:pt x="431190" y="343769"/>
                    <a:pt x="431190" y="236277"/>
                  </a:cubicBezTo>
                  <a:cubicBezTo>
                    <a:pt x="431190" y="128797"/>
                    <a:pt x="343744" y="41351"/>
                    <a:pt x="236264" y="4135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8" name="Google Shape;288;p2"/>
            <p:cNvSpPr/>
            <p:nvPr/>
          </p:nvSpPr>
          <p:spPr>
            <a:xfrm>
              <a:off x="5697910" y="4061912"/>
              <a:ext cx="151860" cy="82448"/>
            </a:xfrm>
            <a:custGeom>
              <a:rect b="b" l="l" r="r" t="t"/>
              <a:pathLst>
                <a:path extrusionOk="0" h="82448" w="151860">
                  <a:moveTo>
                    <a:pt x="136474" y="37725"/>
                  </a:moveTo>
                  <a:cubicBezTo>
                    <a:pt x="102146" y="19475"/>
                    <a:pt x="64700" y="7283"/>
                    <a:pt x="26212" y="1816"/>
                  </a:cubicBezTo>
                  <a:cubicBezTo>
                    <a:pt x="13411" y="0"/>
                    <a:pt x="1682" y="9359"/>
                    <a:pt x="793" y="22256"/>
                  </a:cubicBezTo>
                  <a:cubicBezTo>
                    <a:pt x="0" y="33743"/>
                    <a:pt x="8134" y="43961"/>
                    <a:pt x="19532" y="45561"/>
                  </a:cubicBezTo>
                  <a:cubicBezTo>
                    <a:pt x="53257" y="50298"/>
                    <a:pt x="86061" y="60985"/>
                    <a:pt x="116097" y="77019"/>
                  </a:cubicBezTo>
                  <a:cubicBezTo>
                    <a:pt x="126257" y="82448"/>
                    <a:pt x="138849" y="78974"/>
                    <a:pt x="144970" y="69234"/>
                  </a:cubicBezTo>
                  <a:lnTo>
                    <a:pt x="144976" y="69221"/>
                  </a:lnTo>
                  <a:cubicBezTo>
                    <a:pt x="151860" y="58261"/>
                    <a:pt x="147897" y="43795"/>
                    <a:pt x="136474" y="3772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9" name="Google Shape;289;p2"/>
            <p:cNvSpPr/>
            <p:nvPr/>
          </p:nvSpPr>
          <p:spPr>
            <a:xfrm>
              <a:off x="5339767" y="4063172"/>
              <a:ext cx="305714" cy="333705"/>
            </a:xfrm>
            <a:custGeom>
              <a:rect b="b" l="l" r="r" t="t"/>
              <a:pathLst>
                <a:path extrusionOk="0" h="333705" w="305714">
                  <a:moveTo>
                    <a:pt x="304539" y="21805"/>
                  </a:moveTo>
                  <a:cubicBezTo>
                    <a:pt x="303225" y="8966"/>
                    <a:pt x="291217" y="0"/>
                    <a:pt x="278498" y="2203"/>
                  </a:cubicBezTo>
                  <a:cubicBezTo>
                    <a:pt x="125983" y="28562"/>
                    <a:pt x="11664" y="155232"/>
                    <a:pt x="901" y="309791"/>
                  </a:cubicBezTo>
                  <a:cubicBezTo>
                    <a:pt x="0" y="322675"/>
                    <a:pt x="10134" y="333705"/>
                    <a:pt x="23044" y="333705"/>
                  </a:cubicBezTo>
                  <a:lnTo>
                    <a:pt x="23056" y="333705"/>
                  </a:lnTo>
                  <a:cubicBezTo>
                    <a:pt x="34582" y="333705"/>
                    <a:pt x="44240" y="324840"/>
                    <a:pt x="45021" y="313340"/>
                  </a:cubicBezTo>
                  <a:cubicBezTo>
                    <a:pt x="54203" y="178796"/>
                    <a:pt x="153727" y="68503"/>
                    <a:pt x="286505" y="45739"/>
                  </a:cubicBezTo>
                  <a:cubicBezTo>
                    <a:pt x="297865" y="43789"/>
                    <a:pt x="305714" y="33293"/>
                    <a:pt x="304539" y="21818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0" name="Google Shape;290;p2"/>
            <p:cNvSpPr/>
            <p:nvPr/>
          </p:nvSpPr>
          <p:spPr>
            <a:xfrm>
              <a:off x="5779586" y="4767980"/>
              <a:ext cx="62585" cy="74593"/>
            </a:xfrm>
            <a:custGeom>
              <a:rect b="b" l="l" r="r" t="t"/>
              <a:pathLst>
                <a:path extrusionOk="0" h="74593" w="62585">
                  <a:moveTo>
                    <a:pt x="47574" y="5645"/>
                  </a:moveTo>
                  <a:lnTo>
                    <a:pt x="47555" y="5632"/>
                  </a:lnTo>
                  <a:cubicBezTo>
                    <a:pt x="36658" y="0"/>
                    <a:pt x="23196" y="4279"/>
                    <a:pt x="17640" y="15220"/>
                  </a:cubicBezTo>
                  <a:cubicBezTo>
                    <a:pt x="13531" y="23317"/>
                    <a:pt x="9461" y="31438"/>
                    <a:pt x="5435" y="39579"/>
                  </a:cubicBezTo>
                  <a:cubicBezTo>
                    <a:pt x="0" y="50577"/>
                    <a:pt x="4641" y="63944"/>
                    <a:pt x="15690" y="69291"/>
                  </a:cubicBezTo>
                  <a:lnTo>
                    <a:pt x="15709" y="69297"/>
                  </a:lnTo>
                  <a:cubicBezTo>
                    <a:pt x="26650" y="74593"/>
                    <a:pt x="39750" y="70034"/>
                    <a:pt x="45135" y="59143"/>
                  </a:cubicBezTo>
                  <a:cubicBezTo>
                    <a:pt x="49085" y="51174"/>
                    <a:pt x="53066" y="43230"/>
                    <a:pt x="57086" y="35305"/>
                  </a:cubicBezTo>
                  <a:cubicBezTo>
                    <a:pt x="62585" y="24460"/>
                    <a:pt x="58375" y="11226"/>
                    <a:pt x="47574" y="564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1" name="Google Shape;291;p2"/>
            <p:cNvSpPr/>
            <p:nvPr/>
          </p:nvSpPr>
          <p:spPr>
            <a:xfrm>
              <a:off x="5850535" y="4377439"/>
              <a:ext cx="162413" cy="330384"/>
            </a:xfrm>
            <a:custGeom>
              <a:rect b="b" l="l" r="r" t="t"/>
              <a:pathLst>
                <a:path extrusionOk="0" h="330384" w="162413">
                  <a:moveTo>
                    <a:pt x="138779" y="742"/>
                  </a:moveTo>
                  <a:cubicBezTo>
                    <a:pt x="127317" y="1403"/>
                    <a:pt x="118122" y="10725"/>
                    <a:pt x="118008" y="22205"/>
                  </a:cubicBezTo>
                  <a:cubicBezTo>
                    <a:pt x="117506" y="72529"/>
                    <a:pt x="104311" y="121450"/>
                    <a:pt x="79387" y="164795"/>
                  </a:cubicBezTo>
                  <a:cubicBezTo>
                    <a:pt x="56603" y="204444"/>
                    <a:pt x="30695" y="249662"/>
                    <a:pt x="5918" y="294455"/>
                  </a:cubicBezTo>
                  <a:cubicBezTo>
                    <a:pt x="0" y="305161"/>
                    <a:pt x="3962" y="318649"/>
                    <a:pt x="14700" y="324516"/>
                  </a:cubicBezTo>
                  <a:lnTo>
                    <a:pt x="14725" y="324535"/>
                  </a:lnTo>
                  <a:cubicBezTo>
                    <a:pt x="25425" y="330384"/>
                    <a:pt x="38804" y="326466"/>
                    <a:pt x="44710" y="315791"/>
                  </a:cubicBezTo>
                  <a:cubicBezTo>
                    <a:pt x="69297" y="271316"/>
                    <a:pt x="95078" y="226314"/>
                    <a:pt x="117773" y="186855"/>
                  </a:cubicBezTo>
                  <a:cubicBezTo>
                    <a:pt x="146354" y="137128"/>
                    <a:pt x="161563" y="81070"/>
                    <a:pt x="162255" y="23456"/>
                  </a:cubicBezTo>
                  <a:cubicBezTo>
                    <a:pt x="162413" y="10496"/>
                    <a:pt x="151720" y="0"/>
                    <a:pt x="138779" y="742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92" name="Google Shape;292;p2"/>
          <p:cNvGrpSpPr/>
          <p:nvPr/>
        </p:nvGrpSpPr>
        <p:grpSpPr>
          <a:xfrm>
            <a:off x="4770128" y="1480918"/>
            <a:ext cx="1202234" cy="1239364"/>
            <a:chOff x="1840123" y="2107341"/>
            <a:chExt cx="3257205" cy="3161643"/>
          </a:xfrm>
        </p:grpSpPr>
        <p:sp>
          <p:nvSpPr>
            <p:cNvPr id="293" name="Google Shape;293;p2"/>
            <p:cNvSpPr/>
            <p:nvPr/>
          </p:nvSpPr>
          <p:spPr>
            <a:xfrm>
              <a:off x="1981237" y="2249255"/>
              <a:ext cx="3116091" cy="3019729"/>
            </a:xfrm>
            <a:custGeom>
              <a:rect b="b" l="l" r="r" t="t"/>
              <a:pathLst>
                <a:path extrusionOk="0" h="3019729" w="3116091">
                  <a:moveTo>
                    <a:pt x="1607870" y="1187"/>
                  </a:moveTo>
                  <a:cubicBezTo>
                    <a:pt x="1599545" y="425"/>
                    <a:pt x="1590967" y="38"/>
                    <a:pt x="1582064" y="158"/>
                  </a:cubicBezTo>
                  <a:cubicBezTo>
                    <a:pt x="1573422" y="0"/>
                    <a:pt x="1565071" y="279"/>
                    <a:pt x="1556969" y="952"/>
                  </a:cubicBezTo>
                  <a:cubicBezTo>
                    <a:pt x="953789" y="18656"/>
                    <a:pt x="419080" y="393998"/>
                    <a:pt x="209175" y="963695"/>
                  </a:cubicBezTo>
                  <a:cubicBezTo>
                    <a:pt x="0" y="1531404"/>
                    <a:pt x="186321" y="2198903"/>
                    <a:pt x="656075" y="2578627"/>
                  </a:cubicBezTo>
                  <a:cubicBezTo>
                    <a:pt x="1128642" y="2960636"/>
                    <a:pt x="1806111" y="3019729"/>
                    <a:pt x="2329446" y="2700801"/>
                  </a:cubicBezTo>
                  <a:cubicBezTo>
                    <a:pt x="2851899" y="2382412"/>
                    <a:pt x="3116091" y="1769979"/>
                    <a:pt x="3004616" y="1171340"/>
                  </a:cubicBezTo>
                  <a:cubicBezTo>
                    <a:pt x="2879953" y="501897"/>
                    <a:pt x="2275446" y="25260"/>
                    <a:pt x="1607870" y="1187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4" name="Google Shape;294;p2"/>
            <p:cNvSpPr/>
            <p:nvPr/>
          </p:nvSpPr>
          <p:spPr>
            <a:xfrm>
              <a:off x="1840123" y="2107341"/>
              <a:ext cx="3116097" cy="3019729"/>
            </a:xfrm>
            <a:custGeom>
              <a:rect b="b" l="l" r="r" t="t"/>
              <a:pathLst>
                <a:path extrusionOk="0" h="3019729" w="3116097">
                  <a:moveTo>
                    <a:pt x="1607877" y="1187"/>
                  </a:moveTo>
                  <a:cubicBezTo>
                    <a:pt x="1599545" y="425"/>
                    <a:pt x="1590973" y="44"/>
                    <a:pt x="1582070" y="158"/>
                  </a:cubicBezTo>
                  <a:cubicBezTo>
                    <a:pt x="1573422" y="0"/>
                    <a:pt x="1565071" y="279"/>
                    <a:pt x="1556975" y="952"/>
                  </a:cubicBezTo>
                  <a:cubicBezTo>
                    <a:pt x="953789" y="18656"/>
                    <a:pt x="419080" y="394004"/>
                    <a:pt x="209175" y="963695"/>
                  </a:cubicBezTo>
                  <a:cubicBezTo>
                    <a:pt x="0" y="1531404"/>
                    <a:pt x="186321" y="2198903"/>
                    <a:pt x="656075" y="2578627"/>
                  </a:cubicBezTo>
                  <a:cubicBezTo>
                    <a:pt x="1128642" y="2960636"/>
                    <a:pt x="1806111" y="3019729"/>
                    <a:pt x="2329446" y="2700807"/>
                  </a:cubicBezTo>
                  <a:cubicBezTo>
                    <a:pt x="2851899" y="2382412"/>
                    <a:pt x="3116097" y="1769979"/>
                    <a:pt x="3004616" y="1171346"/>
                  </a:cubicBezTo>
                  <a:cubicBezTo>
                    <a:pt x="2879953" y="501897"/>
                    <a:pt x="2275446" y="25266"/>
                    <a:pt x="1607877" y="1187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5" name="Google Shape;295;p2"/>
            <p:cNvSpPr/>
            <p:nvPr/>
          </p:nvSpPr>
          <p:spPr>
            <a:xfrm>
              <a:off x="2213096" y="2357548"/>
              <a:ext cx="2409971" cy="2409964"/>
            </a:xfrm>
            <a:custGeom>
              <a:rect b="b" l="l" r="r" t="t"/>
              <a:pathLst>
                <a:path extrusionOk="0" h="2409964" w="2409971">
                  <a:moveTo>
                    <a:pt x="2408091" y="1208385"/>
                  </a:moveTo>
                  <a:cubicBezTo>
                    <a:pt x="2406211" y="1872843"/>
                    <a:pt x="1866049" y="2409964"/>
                    <a:pt x="1201585" y="2408085"/>
                  </a:cubicBezTo>
                  <a:cubicBezTo>
                    <a:pt x="537127" y="2406205"/>
                    <a:pt x="0" y="1866036"/>
                    <a:pt x="1879" y="1201585"/>
                  </a:cubicBezTo>
                  <a:cubicBezTo>
                    <a:pt x="3759" y="537127"/>
                    <a:pt x="543934" y="0"/>
                    <a:pt x="1208385" y="1879"/>
                  </a:cubicBezTo>
                  <a:cubicBezTo>
                    <a:pt x="1872843" y="3759"/>
                    <a:pt x="2409971" y="543928"/>
                    <a:pt x="2408091" y="120838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6" name="Google Shape;296;p2"/>
            <p:cNvSpPr/>
            <p:nvPr/>
          </p:nvSpPr>
          <p:spPr>
            <a:xfrm>
              <a:off x="2173394" y="2317830"/>
              <a:ext cx="2489390" cy="2489409"/>
            </a:xfrm>
            <a:custGeom>
              <a:rect b="b" l="l" r="r" t="t"/>
              <a:pathLst>
                <a:path extrusionOk="0" h="2489409" w="2489390">
                  <a:moveTo>
                    <a:pt x="1241170" y="2487472"/>
                  </a:moveTo>
                  <a:cubicBezTo>
                    <a:pt x="555923" y="2485536"/>
                    <a:pt x="0" y="1926456"/>
                    <a:pt x="1930" y="1241183"/>
                  </a:cubicBezTo>
                  <a:cubicBezTo>
                    <a:pt x="3867" y="555929"/>
                    <a:pt x="562946" y="0"/>
                    <a:pt x="1248194" y="1936"/>
                  </a:cubicBezTo>
                  <a:cubicBezTo>
                    <a:pt x="1933467" y="3873"/>
                    <a:pt x="2489390" y="562952"/>
                    <a:pt x="2487453" y="1248206"/>
                  </a:cubicBezTo>
                  <a:cubicBezTo>
                    <a:pt x="2485517" y="1933479"/>
                    <a:pt x="1926437" y="2489409"/>
                    <a:pt x="1241170" y="2487472"/>
                  </a:cubicBezTo>
                  <a:close/>
                  <a:moveTo>
                    <a:pt x="1247971" y="81260"/>
                  </a:moveTo>
                  <a:cubicBezTo>
                    <a:pt x="606469" y="79451"/>
                    <a:pt x="83077" y="599897"/>
                    <a:pt x="81260" y="1241412"/>
                  </a:cubicBezTo>
                  <a:cubicBezTo>
                    <a:pt x="79444" y="1882940"/>
                    <a:pt x="599890" y="2406332"/>
                    <a:pt x="1241393" y="2408142"/>
                  </a:cubicBezTo>
                  <a:cubicBezTo>
                    <a:pt x="1882914" y="2409964"/>
                    <a:pt x="2406313" y="1889518"/>
                    <a:pt x="2408129" y="1247984"/>
                  </a:cubicBezTo>
                  <a:cubicBezTo>
                    <a:pt x="2409939" y="606475"/>
                    <a:pt x="1889493" y="83077"/>
                    <a:pt x="1247971" y="8126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7" name="Google Shape;297;p2"/>
            <p:cNvSpPr/>
            <p:nvPr/>
          </p:nvSpPr>
          <p:spPr>
            <a:xfrm>
              <a:off x="2478263" y="2622704"/>
              <a:ext cx="1879644" cy="1879650"/>
            </a:xfrm>
            <a:custGeom>
              <a:rect b="b" l="l" r="r" t="t"/>
              <a:pathLst>
                <a:path extrusionOk="0" h="1879650" w="1879644">
                  <a:moveTo>
                    <a:pt x="1878183" y="942479"/>
                  </a:moveTo>
                  <a:cubicBezTo>
                    <a:pt x="1876717" y="1460722"/>
                    <a:pt x="1455413" y="1879650"/>
                    <a:pt x="937171" y="1878183"/>
                  </a:cubicBezTo>
                  <a:cubicBezTo>
                    <a:pt x="418922" y="1876723"/>
                    <a:pt x="0" y="1455413"/>
                    <a:pt x="1460" y="937177"/>
                  </a:cubicBezTo>
                  <a:cubicBezTo>
                    <a:pt x="2927" y="418934"/>
                    <a:pt x="424230" y="0"/>
                    <a:pt x="942473" y="1473"/>
                  </a:cubicBezTo>
                  <a:cubicBezTo>
                    <a:pt x="1460715" y="2933"/>
                    <a:pt x="1879644" y="424237"/>
                    <a:pt x="1878183" y="94247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8" name="Google Shape;298;p2"/>
            <p:cNvSpPr/>
            <p:nvPr/>
          </p:nvSpPr>
          <p:spPr>
            <a:xfrm>
              <a:off x="3067756" y="2752596"/>
              <a:ext cx="352558" cy="152171"/>
            </a:xfrm>
            <a:custGeom>
              <a:rect b="b" l="l" r="r" t="t"/>
              <a:pathLst>
                <a:path extrusionOk="0" h="152171" w="352558">
                  <a:moveTo>
                    <a:pt x="306939" y="1276"/>
                  </a:moveTo>
                  <a:cubicBezTo>
                    <a:pt x="211924" y="6210"/>
                    <a:pt x="120173" y="27438"/>
                    <a:pt x="33121" y="64623"/>
                  </a:cubicBezTo>
                  <a:cubicBezTo>
                    <a:pt x="10394" y="74333"/>
                    <a:pt x="0" y="100742"/>
                    <a:pt x="10966" y="122891"/>
                  </a:cubicBezTo>
                  <a:lnTo>
                    <a:pt x="10972" y="122904"/>
                  </a:lnTo>
                  <a:cubicBezTo>
                    <a:pt x="20796" y="142786"/>
                    <a:pt x="44475" y="152171"/>
                    <a:pt x="64852" y="143408"/>
                  </a:cubicBezTo>
                  <a:cubicBezTo>
                    <a:pt x="143694" y="109512"/>
                    <a:pt x="226904" y="90265"/>
                    <a:pt x="313131" y="85985"/>
                  </a:cubicBezTo>
                  <a:cubicBezTo>
                    <a:pt x="335292" y="84886"/>
                    <a:pt x="352425" y="66008"/>
                    <a:pt x="352488" y="43814"/>
                  </a:cubicBezTo>
                  <a:lnTo>
                    <a:pt x="352488" y="43808"/>
                  </a:lnTo>
                  <a:cubicBezTo>
                    <a:pt x="352558" y="19107"/>
                    <a:pt x="331609" y="0"/>
                    <a:pt x="306939" y="127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9" name="Google Shape;299;p2"/>
            <p:cNvSpPr/>
            <p:nvPr/>
          </p:nvSpPr>
          <p:spPr>
            <a:xfrm>
              <a:off x="3717904" y="2829611"/>
              <a:ext cx="510108" cy="735158"/>
            </a:xfrm>
            <a:custGeom>
              <a:rect b="b" l="l" r="r" t="t"/>
              <a:pathLst>
                <a:path extrusionOk="0" h="735158" w="510108">
                  <a:moveTo>
                    <a:pt x="67811" y="11201"/>
                  </a:moveTo>
                  <a:cubicBezTo>
                    <a:pt x="45834" y="0"/>
                    <a:pt x="18929" y="9061"/>
                    <a:pt x="8972" y="31635"/>
                  </a:cubicBezTo>
                  <a:cubicBezTo>
                    <a:pt x="0" y="51968"/>
                    <a:pt x="8083" y="76117"/>
                    <a:pt x="27914" y="86169"/>
                  </a:cubicBezTo>
                  <a:cubicBezTo>
                    <a:pt x="259518" y="203625"/>
                    <a:pt x="410800" y="436333"/>
                    <a:pt x="424084" y="695642"/>
                  </a:cubicBezTo>
                  <a:cubicBezTo>
                    <a:pt x="425221" y="717835"/>
                    <a:pt x="443998" y="735018"/>
                    <a:pt x="466223" y="735088"/>
                  </a:cubicBezTo>
                  <a:cubicBezTo>
                    <a:pt x="490899" y="735158"/>
                    <a:pt x="510108" y="714248"/>
                    <a:pt x="508793" y="689610"/>
                  </a:cubicBezTo>
                  <a:cubicBezTo>
                    <a:pt x="493420" y="401161"/>
                    <a:pt x="325208" y="142392"/>
                    <a:pt x="67811" y="1120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0" name="Google Shape;300;p2"/>
            <p:cNvSpPr/>
            <p:nvPr/>
          </p:nvSpPr>
          <p:spPr>
            <a:xfrm>
              <a:off x="2438537" y="2582989"/>
              <a:ext cx="1959102" cy="1959095"/>
            </a:xfrm>
            <a:custGeom>
              <a:rect b="b" l="l" r="r" t="t"/>
              <a:pathLst>
                <a:path extrusionOk="0" h="1959095" w="1959102">
                  <a:moveTo>
                    <a:pt x="976769" y="1957571"/>
                  </a:moveTo>
                  <a:cubicBezTo>
                    <a:pt x="437495" y="1956047"/>
                    <a:pt x="0" y="1516062"/>
                    <a:pt x="1517" y="976776"/>
                  </a:cubicBezTo>
                  <a:cubicBezTo>
                    <a:pt x="3041" y="437489"/>
                    <a:pt x="443026" y="0"/>
                    <a:pt x="982300" y="1524"/>
                  </a:cubicBezTo>
                  <a:cubicBezTo>
                    <a:pt x="1521599" y="3048"/>
                    <a:pt x="1959102" y="443014"/>
                    <a:pt x="1957577" y="982306"/>
                  </a:cubicBezTo>
                  <a:cubicBezTo>
                    <a:pt x="1956060" y="1521593"/>
                    <a:pt x="1516075" y="1959095"/>
                    <a:pt x="976769" y="1957571"/>
                  </a:cubicBezTo>
                  <a:close/>
                  <a:moveTo>
                    <a:pt x="982078" y="80848"/>
                  </a:moveTo>
                  <a:cubicBezTo>
                    <a:pt x="486549" y="79444"/>
                    <a:pt x="82245" y="481456"/>
                    <a:pt x="80841" y="976998"/>
                  </a:cubicBezTo>
                  <a:cubicBezTo>
                    <a:pt x="79451" y="1472539"/>
                    <a:pt x="481469" y="1876844"/>
                    <a:pt x="976998" y="1878247"/>
                  </a:cubicBezTo>
                  <a:cubicBezTo>
                    <a:pt x="1472552" y="1879644"/>
                    <a:pt x="1876850" y="1477619"/>
                    <a:pt x="1878253" y="982084"/>
                  </a:cubicBezTo>
                  <a:cubicBezTo>
                    <a:pt x="1879657" y="486543"/>
                    <a:pt x="1477632" y="82251"/>
                    <a:pt x="982078" y="808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1" name="Google Shape;301;p2"/>
            <p:cNvSpPr/>
            <p:nvPr/>
          </p:nvSpPr>
          <p:spPr>
            <a:xfrm>
              <a:off x="2647037" y="2787195"/>
              <a:ext cx="1542091" cy="1550670"/>
            </a:xfrm>
            <a:custGeom>
              <a:rect b="b" l="l" r="r" t="t"/>
              <a:pathLst>
                <a:path extrusionOk="0" h="1550670" w="1542091">
                  <a:moveTo>
                    <a:pt x="8248" y="27082"/>
                  </a:moveTo>
                  <a:lnTo>
                    <a:pt x="612146" y="933342"/>
                  </a:lnTo>
                  <a:lnTo>
                    <a:pt x="1514976" y="1542357"/>
                  </a:lnTo>
                  <a:cubicBezTo>
                    <a:pt x="1527302" y="1550670"/>
                    <a:pt x="1542091" y="1535957"/>
                    <a:pt x="1533848" y="1523587"/>
                  </a:cubicBezTo>
                  <a:lnTo>
                    <a:pt x="929951" y="617327"/>
                  </a:lnTo>
                  <a:lnTo>
                    <a:pt x="27120" y="8318"/>
                  </a:lnTo>
                  <a:cubicBezTo>
                    <a:pt x="14795" y="0"/>
                    <a:pt x="0" y="14712"/>
                    <a:pt x="8248" y="27082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2" name="Google Shape;302;p2"/>
            <p:cNvSpPr/>
            <p:nvPr/>
          </p:nvSpPr>
          <p:spPr>
            <a:xfrm>
              <a:off x="2607992" y="2748245"/>
              <a:ext cx="1620189" cy="1623472"/>
            </a:xfrm>
            <a:custGeom>
              <a:rect b="b" l="l" r="r" t="t"/>
              <a:pathLst>
                <a:path extrusionOk="0" h="1623472" w="1620189">
                  <a:moveTo>
                    <a:pt x="1561572" y="1623440"/>
                  </a:moveTo>
                  <a:cubicBezTo>
                    <a:pt x="1551324" y="1623409"/>
                    <a:pt x="1540979" y="1620354"/>
                    <a:pt x="1531829" y="1614163"/>
                  </a:cubicBezTo>
                  <a:lnTo>
                    <a:pt x="622522" y="1000798"/>
                  </a:lnTo>
                  <a:lnTo>
                    <a:pt x="14274" y="87998"/>
                  </a:lnTo>
                  <a:cubicBezTo>
                    <a:pt x="0" y="66567"/>
                    <a:pt x="2793" y="38900"/>
                    <a:pt x="21075" y="20751"/>
                  </a:cubicBezTo>
                  <a:cubicBezTo>
                    <a:pt x="39300" y="2622"/>
                    <a:pt x="66992" y="0"/>
                    <a:pt x="88334" y="14382"/>
                  </a:cubicBezTo>
                  <a:lnTo>
                    <a:pt x="997667" y="627767"/>
                  </a:lnTo>
                  <a:lnTo>
                    <a:pt x="1605889" y="1540541"/>
                  </a:lnTo>
                  <a:cubicBezTo>
                    <a:pt x="1620189" y="1561966"/>
                    <a:pt x="1617395" y="1589633"/>
                    <a:pt x="1599139" y="1607807"/>
                  </a:cubicBezTo>
                  <a:cubicBezTo>
                    <a:pt x="1588706" y="1618176"/>
                    <a:pt x="1575212" y="1623472"/>
                    <a:pt x="1561572" y="1623440"/>
                  </a:cubicBezTo>
                  <a:close/>
                  <a:moveTo>
                    <a:pt x="679856" y="943787"/>
                  </a:moveTo>
                  <a:lnTo>
                    <a:pt x="1466481" y="1474406"/>
                  </a:lnTo>
                  <a:lnTo>
                    <a:pt x="940333" y="684777"/>
                  </a:lnTo>
                  <a:lnTo>
                    <a:pt x="153657" y="154120"/>
                  </a:lnTo>
                  <a:close/>
                  <a:moveTo>
                    <a:pt x="80295" y="44030"/>
                  </a:moveTo>
                  <a:lnTo>
                    <a:pt x="80321" y="44094"/>
                  </a:lnTo>
                  <a:cubicBezTo>
                    <a:pt x="80321" y="44094"/>
                    <a:pt x="80321" y="44068"/>
                    <a:pt x="80295" y="4405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3" name="Google Shape;303;p2"/>
            <p:cNvSpPr/>
            <p:nvPr/>
          </p:nvSpPr>
          <p:spPr>
            <a:xfrm>
              <a:off x="2647037" y="2787195"/>
              <a:ext cx="1542091" cy="1550670"/>
            </a:xfrm>
            <a:custGeom>
              <a:rect b="b" l="l" r="r" t="t"/>
              <a:pathLst>
                <a:path extrusionOk="0" h="1550670" w="1542091">
                  <a:moveTo>
                    <a:pt x="8248" y="27082"/>
                  </a:moveTo>
                  <a:lnTo>
                    <a:pt x="612146" y="933342"/>
                  </a:lnTo>
                  <a:lnTo>
                    <a:pt x="1514976" y="1542357"/>
                  </a:lnTo>
                  <a:cubicBezTo>
                    <a:pt x="1527302" y="1550670"/>
                    <a:pt x="1542091" y="1535957"/>
                    <a:pt x="1533848" y="1523587"/>
                  </a:cubicBezTo>
                  <a:lnTo>
                    <a:pt x="929951" y="617327"/>
                  </a:lnTo>
                  <a:lnTo>
                    <a:pt x="27120" y="8318"/>
                  </a:lnTo>
                  <a:cubicBezTo>
                    <a:pt x="14795" y="0"/>
                    <a:pt x="0" y="14712"/>
                    <a:pt x="8248" y="27082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4" name="Google Shape;304;p2"/>
            <p:cNvSpPr/>
            <p:nvPr/>
          </p:nvSpPr>
          <p:spPr>
            <a:xfrm>
              <a:off x="2607992" y="2748245"/>
              <a:ext cx="1620189" cy="1623472"/>
            </a:xfrm>
            <a:custGeom>
              <a:rect b="b" l="l" r="r" t="t"/>
              <a:pathLst>
                <a:path extrusionOk="0" h="1623472" w="1620189">
                  <a:moveTo>
                    <a:pt x="1561572" y="1623440"/>
                  </a:moveTo>
                  <a:cubicBezTo>
                    <a:pt x="1551324" y="1623409"/>
                    <a:pt x="1540979" y="1620354"/>
                    <a:pt x="1531829" y="1614163"/>
                  </a:cubicBezTo>
                  <a:lnTo>
                    <a:pt x="622522" y="1000798"/>
                  </a:lnTo>
                  <a:lnTo>
                    <a:pt x="14274" y="87998"/>
                  </a:lnTo>
                  <a:cubicBezTo>
                    <a:pt x="0" y="66567"/>
                    <a:pt x="2793" y="38900"/>
                    <a:pt x="21075" y="20751"/>
                  </a:cubicBezTo>
                  <a:cubicBezTo>
                    <a:pt x="39300" y="2622"/>
                    <a:pt x="66992" y="0"/>
                    <a:pt x="88334" y="14382"/>
                  </a:cubicBezTo>
                  <a:lnTo>
                    <a:pt x="997667" y="627767"/>
                  </a:lnTo>
                  <a:lnTo>
                    <a:pt x="1605889" y="1540541"/>
                  </a:lnTo>
                  <a:cubicBezTo>
                    <a:pt x="1620189" y="1561966"/>
                    <a:pt x="1617395" y="1589633"/>
                    <a:pt x="1599139" y="1607807"/>
                  </a:cubicBezTo>
                  <a:cubicBezTo>
                    <a:pt x="1588706" y="1618176"/>
                    <a:pt x="1575212" y="1623472"/>
                    <a:pt x="1561572" y="1623440"/>
                  </a:cubicBezTo>
                  <a:close/>
                  <a:moveTo>
                    <a:pt x="679856" y="943787"/>
                  </a:moveTo>
                  <a:lnTo>
                    <a:pt x="940333" y="684777"/>
                  </a:lnTo>
                  <a:lnTo>
                    <a:pt x="153657" y="154120"/>
                  </a:lnTo>
                  <a:close/>
                  <a:moveTo>
                    <a:pt x="80295" y="44030"/>
                  </a:moveTo>
                  <a:lnTo>
                    <a:pt x="80321" y="44094"/>
                  </a:lnTo>
                  <a:cubicBezTo>
                    <a:pt x="80321" y="44094"/>
                    <a:pt x="80321" y="44068"/>
                    <a:pt x="80295" y="4405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5" name="Google Shape;305;p2"/>
            <p:cNvSpPr/>
            <p:nvPr/>
          </p:nvSpPr>
          <p:spPr>
            <a:xfrm>
              <a:off x="3259180" y="3404521"/>
              <a:ext cx="317811" cy="316014"/>
            </a:xfrm>
            <a:custGeom>
              <a:rect b="b" l="l" r="r" t="t"/>
              <a:pathLst>
                <a:path extrusionOk="0" h="316014" w="317811">
                  <a:moveTo>
                    <a:pt x="0" y="316014"/>
                  </a:moveTo>
                  <a:lnTo>
                    <a:pt x="31781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6" name="Google Shape;306;p2"/>
            <p:cNvSpPr/>
            <p:nvPr/>
          </p:nvSpPr>
          <p:spPr>
            <a:xfrm>
              <a:off x="3231217" y="3376395"/>
              <a:ext cx="373741" cy="372262"/>
            </a:xfrm>
            <a:custGeom>
              <a:rect b="b" l="l" r="r" t="t"/>
              <a:pathLst>
                <a:path extrusionOk="0" h="372262" w="373741">
                  <a:moveTo>
                    <a:pt x="55924" y="372262"/>
                  </a:moveTo>
                  <a:lnTo>
                    <a:pt x="0" y="316026"/>
                  </a:lnTo>
                  <a:lnTo>
                    <a:pt x="317811" y="0"/>
                  </a:lnTo>
                  <a:lnTo>
                    <a:pt x="373741" y="5624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7" name="Google Shape;307;p2"/>
            <p:cNvSpPr/>
            <p:nvPr/>
          </p:nvSpPr>
          <p:spPr>
            <a:xfrm>
              <a:off x="2633562" y="3425156"/>
              <a:ext cx="193128" cy="254088"/>
            </a:xfrm>
            <a:custGeom>
              <a:rect b="b" l="l" r="r" t="t"/>
              <a:pathLst>
                <a:path extrusionOk="0" h="254088" w="193128">
                  <a:moveTo>
                    <a:pt x="97148" y="118751"/>
                  </a:moveTo>
                  <a:lnTo>
                    <a:pt x="82251" y="253860"/>
                  </a:lnTo>
                  <a:lnTo>
                    <a:pt x="27558" y="253707"/>
                  </a:lnTo>
                  <a:lnTo>
                    <a:pt x="0" y="0"/>
                  </a:lnTo>
                  <a:lnTo>
                    <a:pt x="38760" y="107"/>
                  </a:lnTo>
                  <a:lnTo>
                    <a:pt x="59575" y="200158"/>
                  </a:lnTo>
                  <a:lnTo>
                    <a:pt x="79349" y="222"/>
                  </a:lnTo>
                  <a:lnTo>
                    <a:pt x="117754" y="336"/>
                  </a:lnTo>
                  <a:lnTo>
                    <a:pt x="137115" y="201828"/>
                  </a:lnTo>
                  <a:lnTo>
                    <a:pt x="158343" y="444"/>
                  </a:lnTo>
                  <a:lnTo>
                    <a:pt x="193128" y="546"/>
                  </a:lnTo>
                  <a:lnTo>
                    <a:pt x="164134" y="254088"/>
                  </a:lnTo>
                  <a:lnTo>
                    <a:pt x="111251" y="25394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8" name="Google Shape;308;p2"/>
            <p:cNvSpPr/>
            <p:nvPr/>
          </p:nvSpPr>
          <p:spPr>
            <a:xfrm>
              <a:off x="4111146" y="3429344"/>
              <a:ext cx="109404" cy="253942"/>
            </a:xfrm>
            <a:custGeom>
              <a:rect b="b" l="l" r="r" t="t"/>
              <a:pathLst>
                <a:path extrusionOk="0" h="253942" w="109404">
                  <a:moveTo>
                    <a:pt x="40259" y="106997"/>
                  </a:moveTo>
                  <a:lnTo>
                    <a:pt x="94976" y="107143"/>
                  </a:lnTo>
                  <a:lnTo>
                    <a:pt x="94875" y="143376"/>
                  </a:lnTo>
                  <a:lnTo>
                    <a:pt x="40151" y="143224"/>
                  </a:lnTo>
                  <a:lnTo>
                    <a:pt x="39941" y="217512"/>
                  </a:lnTo>
                  <a:lnTo>
                    <a:pt x="108788" y="217709"/>
                  </a:lnTo>
                  <a:lnTo>
                    <a:pt x="108680" y="253942"/>
                  </a:lnTo>
                  <a:lnTo>
                    <a:pt x="0" y="253631"/>
                  </a:lnTo>
                  <a:lnTo>
                    <a:pt x="711" y="0"/>
                  </a:lnTo>
                  <a:lnTo>
                    <a:pt x="109404" y="311"/>
                  </a:lnTo>
                  <a:lnTo>
                    <a:pt x="109296" y="36537"/>
                  </a:lnTo>
                  <a:lnTo>
                    <a:pt x="40455" y="3634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9" name="Google Shape;309;p2"/>
            <p:cNvSpPr/>
            <p:nvPr/>
          </p:nvSpPr>
          <p:spPr>
            <a:xfrm>
              <a:off x="3367400" y="2737093"/>
              <a:ext cx="127171" cy="253980"/>
            </a:xfrm>
            <a:custGeom>
              <a:rect b="b" l="l" r="r" t="t"/>
              <a:pathLst>
                <a:path extrusionOk="0" h="253980" w="127171">
                  <a:moveTo>
                    <a:pt x="36385" y="70021"/>
                  </a:moveTo>
                  <a:lnTo>
                    <a:pt x="35864" y="253720"/>
                  </a:lnTo>
                  <a:lnTo>
                    <a:pt x="0" y="253619"/>
                  </a:lnTo>
                  <a:lnTo>
                    <a:pt x="717" y="0"/>
                  </a:lnTo>
                  <a:lnTo>
                    <a:pt x="50711" y="133"/>
                  </a:lnTo>
                  <a:lnTo>
                    <a:pt x="91236" y="152063"/>
                  </a:lnTo>
                  <a:lnTo>
                    <a:pt x="91662" y="254"/>
                  </a:lnTo>
                  <a:lnTo>
                    <a:pt x="127171" y="349"/>
                  </a:lnTo>
                  <a:lnTo>
                    <a:pt x="126453" y="253980"/>
                  </a:lnTo>
                  <a:lnTo>
                    <a:pt x="85496" y="25386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0" name="Google Shape;310;p2"/>
            <p:cNvSpPr/>
            <p:nvPr/>
          </p:nvSpPr>
          <p:spPr>
            <a:xfrm>
              <a:off x="3367357" y="4114537"/>
              <a:ext cx="119176" cy="259638"/>
            </a:xfrm>
            <a:custGeom>
              <a:rect b="b" l="l" r="r" t="t"/>
              <a:pathLst>
                <a:path extrusionOk="0" h="259638" w="119176">
                  <a:moveTo>
                    <a:pt x="60464" y="114"/>
                  </a:moveTo>
                  <a:cubicBezTo>
                    <a:pt x="99225" y="228"/>
                    <a:pt x="119094" y="23469"/>
                    <a:pt x="118979" y="64033"/>
                  </a:cubicBezTo>
                  <a:lnTo>
                    <a:pt x="118960" y="72015"/>
                  </a:lnTo>
                  <a:lnTo>
                    <a:pt x="81254" y="71913"/>
                  </a:lnTo>
                  <a:lnTo>
                    <a:pt x="81286" y="61398"/>
                  </a:lnTo>
                  <a:cubicBezTo>
                    <a:pt x="81337" y="43300"/>
                    <a:pt x="74123" y="36385"/>
                    <a:pt x="61448" y="36347"/>
                  </a:cubicBezTo>
                  <a:cubicBezTo>
                    <a:pt x="48768" y="36309"/>
                    <a:pt x="41497" y="43186"/>
                    <a:pt x="41446" y="61290"/>
                  </a:cubicBezTo>
                  <a:cubicBezTo>
                    <a:pt x="41294" y="113474"/>
                    <a:pt x="119176" y="123482"/>
                    <a:pt x="118973" y="195935"/>
                  </a:cubicBezTo>
                  <a:cubicBezTo>
                    <a:pt x="118852" y="236505"/>
                    <a:pt x="98494" y="259638"/>
                    <a:pt x="59347" y="259530"/>
                  </a:cubicBezTo>
                  <a:cubicBezTo>
                    <a:pt x="20224" y="259416"/>
                    <a:pt x="0" y="236169"/>
                    <a:pt x="107" y="195599"/>
                  </a:cubicBezTo>
                  <a:lnTo>
                    <a:pt x="158" y="180003"/>
                  </a:lnTo>
                  <a:lnTo>
                    <a:pt x="37852" y="180117"/>
                  </a:lnTo>
                  <a:lnTo>
                    <a:pt x="37807" y="198234"/>
                  </a:lnTo>
                  <a:cubicBezTo>
                    <a:pt x="37750" y="216369"/>
                    <a:pt x="45688" y="222897"/>
                    <a:pt x="58369" y="222929"/>
                  </a:cubicBezTo>
                  <a:cubicBezTo>
                    <a:pt x="71069" y="222967"/>
                    <a:pt x="79044" y="216484"/>
                    <a:pt x="79095" y="198354"/>
                  </a:cubicBezTo>
                  <a:cubicBezTo>
                    <a:pt x="79241" y="146170"/>
                    <a:pt x="1358" y="136188"/>
                    <a:pt x="1568" y="63709"/>
                  </a:cubicBezTo>
                  <a:cubicBezTo>
                    <a:pt x="1682" y="23139"/>
                    <a:pt x="21685" y="0"/>
                    <a:pt x="60464" y="11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1" name="Google Shape;311;p2"/>
            <p:cNvSpPr/>
            <p:nvPr/>
          </p:nvSpPr>
          <p:spPr>
            <a:xfrm>
              <a:off x="3319072" y="2364935"/>
              <a:ext cx="204743" cy="202253"/>
            </a:xfrm>
            <a:custGeom>
              <a:rect b="b" l="l" r="r" t="t"/>
              <a:pathLst>
                <a:path extrusionOk="0" h="202253" w="204743">
                  <a:moveTo>
                    <a:pt x="91763" y="193897"/>
                  </a:moveTo>
                  <a:lnTo>
                    <a:pt x="3835" y="16789"/>
                  </a:lnTo>
                  <a:cubicBezTo>
                    <a:pt x="0" y="9067"/>
                    <a:pt x="5638" y="0"/>
                    <a:pt x="14262" y="25"/>
                  </a:cubicBezTo>
                  <a:lnTo>
                    <a:pt x="190531" y="527"/>
                  </a:lnTo>
                  <a:cubicBezTo>
                    <a:pt x="199161" y="546"/>
                    <a:pt x="204743" y="9639"/>
                    <a:pt x="200863" y="17348"/>
                  </a:cubicBezTo>
                  <a:lnTo>
                    <a:pt x="111937" y="193960"/>
                  </a:lnTo>
                  <a:cubicBezTo>
                    <a:pt x="107759" y="202253"/>
                    <a:pt x="95891" y="202222"/>
                    <a:pt x="91763" y="19389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2" name="Google Shape;312;p2"/>
            <p:cNvSpPr/>
            <p:nvPr/>
          </p:nvSpPr>
          <p:spPr>
            <a:xfrm>
              <a:off x="3279408" y="2325252"/>
              <a:ext cx="283997" cy="279558"/>
            </a:xfrm>
            <a:custGeom>
              <a:rect b="b" l="l" r="r" t="t"/>
              <a:pathLst>
                <a:path extrusionOk="0" h="279558" w="283997">
                  <a:moveTo>
                    <a:pt x="141376" y="279507"/>
                  </a:moveTo>
                  <a:cubicBezTo>
                    <a:pt x="121983" y="279450"/>
                    <a:pt x="104552" y="268604"/>
                    <a:pt x="95904" y="251218"/>
                  </a:cubicBezTo>
                  <a:lnTo>
                    <a:pt x="7962" y="74123"/>
                  </a:lnTo>
                  <a:cubicBezTo>
                    <a:pt x="0" y="58038"/>
                    <a:pt x="908" y="39395"/>
                    <a:pt x="10375" y="24218"/>
                  </a:cubicBezTo>
                  <a:cubicBezTo>
                    <a:pt x="19818" y="9029"/>
                    <a:pt x="36163" y="0"/>
                    <a:pt x="54032" y="50"/>
                  </a:cubicBezTo>
                  <a:lnTo>
                    <a:pt x="230295" y="546"/>
                  </a:lnTo>
                  <a:cubicBezTo>
                    <a:pt x="248215" y="603"/>
                    <a:pt x="264509" y="9747"/>
                    <a:pt x="273862" y="25012"/>
                  </a:cubicBezTo>
                  <a:cubicBezTo>
                    <a:pt x="283222" y="40284"/>
                    <a:pt x="283997" y="58927"/>
                    <a:pt x="275913" y="74929"/>
                  </a:cubicBezTo>
                  <a:lnTo>
                    <a:pt x="187026" y="251472"/>
                  </a:lnTo>
                  <a:cubicBezTo>
                    <a:pt x="178276" y="268814"/>
                    <a:pt x="160788" y="279558"/>
                    <a:pt x="141376" y="279507"/>
                  </a:cubicBezTo>
                  <a:close/>
                  <a:moveTo>
                    <a:pt x="99199" y="79508"/>
                  </a:moveTo>
                  <a:lnTo>
                    <a:pt x="141700" y="165087"/>
                  </a:lnTo>
                  <a:lnTo>
                    <a:pt x="184677" y="79749"/>
                  </a:lnTo>
                  <a:close/>
                  <a:moveTo>
                    <a:pt x="205085" y="39198"/>
                  </a:moveTo>
                  <a:cubicBezTo>
                    <a:pt x="205085" y="39223"/>
                    <a:pt x="205060" y="39236"/>
                    <a:pt x="205060" y="3926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3" name="Google Shape;313;p2"/>
            <p:cNvSpPr/>
            <p:nvPr/>
          </p:nvSpPr>
          <p:spPr>
            <a:xfrm>
              <a:off x="3312355" y="4555867"/>
              <a:ext cx="204749" cy="202247"/>
            </a:xfrm>
            <a:custGeom>
              <a:rect b="b" l="l" r="r" t="t"/>
              <a:pathLst>
                <a:path extrusionOk="0" h="202247" w="204749">
                  <a:moveTo>
                    <a:pt x="112985" y="8350"/>
                  </a:moveTo>
                  <a:lnTo>
                    <a:pt x="200913" y="185458"/>
                  </a:lnTo>
                  <a:cubicBezTo>
                    <a:pt x="204749" y="193179"/>
                    <a:pt x="199110" y="202247"/>
                    <a:pt x="190480" y="202222"/>
                  </a:cubicBezTo>
                  <a:lnTo>
                    <a:pt x="14211" y="201726"/>
                  </a:lnTo>
                  <a:cubicBezTo>
                    <a:pt x="5587" y="201701"/>
                    <a:pt x="0" y="192608"/>
                    <a:pt x="3879" y="184899"/>
                  </a:cubicBezTo>
                  <a:lnTo>
                    <a:pt x="92805" y="8293"/>
                  </a:lnTo>
                  <a:cubicBezTo>
                    <a:pt x="96989" y="0"/>
                    <a:pt x="108851" y="25"/>
                    <a:pt x="112985" y="835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4" name="Google Shape;314;p2"/>
            <p:cNvSpPr/>
            <p:nvPr/>
          </p:nvSpPr>
          <p:spPr>
            <a:xfrm>
              <a:off x="3272753" y="4518228"/>
              <a:ext cx="283991" cy="279577"/>
            </a:xfrm>
            <a:custGeom>
              <a:rect b="b" l="l" r="r" t="t"/>
              <a:pathLst>
                <a:path extrusionOk="0" h="279577" w="283991">
                  <a:moveTo>
                    <a:pt x="229958" y="279526"/>
                  </a:moveTo>
                  <a:lnTo>
                    <a:pt x="53695" y="279025"/>
                  </a:lnTo>
                  <a:cubicBezTo>
                    <a:pt x="35833" y="278974"/>
                    <a:pt x="19538" y="269849"/>
                    <a:pt x="10179" y="254615"/>
                  </a:cubicBezTo>
                  <a:cubicBezTo>
                    <a:pt x="793" y="239382"/>
                    <a:pt x="0" y="220732"/>
                    <a:pt x="8020" y="204743"/>
                  </a:cubicBezTo>
                  <a:lnTo>
                    <a:pt x="96989" y="28086"/>
                  </a:lnTo>
                  <a:cubicBezTo>
                    <a:pt x="105740" y="10750"/>
                    <a:pt x="123228" y="0"/>
                    <a:pt x="142620" y="57"/>
                  </a:cubicBezTo>
                  <a:cubicBezTo>
                    <a:pt x="162039" y="114"/>
                    <a:pt x="179463" y="10960"/>
                    <a:pt x="188112" y="28346"/>
                  </a:cubicBezTo>
                  <a:lnTo>
                    <a:pt x="276034" y="205454"/>
                  </a:lnTo>
                  <a:cubicBezTo>
                    <a:pt x="283991" y="221443"/>
                    <a:pt x="283108" y="240093"/>
                    <a:pt x="273672" y="255308"/>
                  </a:cubicBezTo>
                  <a:cubicBezTo>
                    <a:pt x="264229" y="270516"/>
                    <a:pt x="247884" y="279577"/>
                    <a:pt x="229958" y="279526"/>
                  </a:cubicBezTo>
                  <a:close/>
                  <a:moveTo>
                    <a:pt x="99320" y="199828"/>
                  </a:moveTo>
                  <a:lnTo>
                    <a:pt x="184791" y="200069"/>
                  </a:lnTo>
                  <a:lnTo>
                    <a:pt x="142297" y="114477"/>
                  </a:lnTo>
                  <a:close/>
                  <a:moveTo>
                    <a:pt x="204977" y="240715"/>
                  </a:moveTo>
                  <a:cubicBezTo>
                    <a:pt x="204977" y="240728"/>
                    <a:pt x="205003" y="240753"/>
                    <a:pt x="205003" y="24078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5" name="Google Shape;315;p2"/>
            <p:cNvSpPr/>
            <p:nvPr/>
          </p:nvSpPr>
          <p:spPr>
            <a:xfrm>
              <a:off x="4412421" y="3462512"/>
              <a:ext cx="202253" cy="204743"/>
            </a:xfrm>
            <a:custGeom>
              <a:rect b="b" l="l" r="r" t="t"/>
              <a:pathLst>
                <a:path extrusionOk="0" h="204743" w="202253">
                  <a:moveTo>
                    <a:pt x="8356" y="91763"/>
                  </a:moveTo>
                  <a:lnTo>
                    <a:pt x="185464" y="3829"/>
                  </a:lnTo>
                  <a:cubicBezTo>
                    <a:pt x="193186" y="0"/>
                    <a:pt x="202253" y="5638"/>
                    <a:pt x="202228" y="14262"/>
                  </a:cubicBezTo>
                  <a:lnTo>
                    <a:pt x="201726" y="190531"/>
                  </a:lnTo>
                  <a:cubicBezTo>
                    <a:pt x="201707" y="199155"/>
                    <a:pt x="192614" y="204743"/>
                    <a:pt x="184905" y="200863"/>
                  </a:cubicBezTo>
                  <a:lnTo>
                    <a:pt x="8299" y="111937"/>
                  </a:lnTo>
                  <a:cubicBezTo>
                    <a:pt x="0" y="107759"/>
                    <a:pt x="31" y="95891"/>
                    <a:pt x="8356" y="91763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6" name="Google Shape;316;p2"/>
            <p:cNvSpPr/>
            <p:nvPr/>
          </p:nvSpPr>
          <p:spPr>
            <a:xfrm>
              <a:off x="4374817" y="3422870"/>
              <a:ext cx="279539" cy="281482"/>
            </a:xfrm>
            <a:custGeom>
              <a:rect b="b" l="l" r="r" t="t"/>
              <a:pathLst>
                <a:path extrusionOk="0" h="281482" w="279539">
                  <a:moveTo>
                    <a:pt x="227615" y="281457"/>
                  </a:moveTo>
                  <a:cubicBezTo>
                    <a:pt x="219817" y="281432"/>
                    <a:pt x="211994" y="279615"/>
                    <a:pt x="204730" y="275964"/>
                  </a:cubicBezTo>
                  <a:lnTo>
                    <a:pt x="28067" y="187013"/>
                  </a:lnTo>
                  <a:cubicBezTo>
                    <a:pt x="10718" y="178276"/>
                    <a:pt x="0" y="160788"/>
                    <a:pt x="50" y="141357"/>
                  </a:cubicBezTo>
                  <a:cubicBezTo>
                    <a:pt x="107" y="121939"/>
                    <a:pt x="10922" y="104508"/>
                    <a:pt x="28321" y="95872"/>
                  </a:cubicBezTo>
                  <a:lnTo>
                    <a:pt x="205435" y="7937"/>
                  </a:lnTo>
                  <a:cubicBezTo>
                    <a:pt x="221513" y="0"/>
                    <a:pt x="240131" y="888"/>
                    <a:pt x="255295" y="10331"/>
                  </a:cubicBezTo>
                  <a:cubicBezTo>
                    <a:pt x="270497" y="19786"/>
                    <a:pt x="279539" y="36106"/>
                    <a:pt x="279488" y="54013"/>
                  </a:cubicBezTo>
                  <a:lnTo>
                    <a:pt x="278993" y="230289"/>
                  </a:lnTo>
                  <a:cubicBezTo>
                    <a:pt x="278936" y="248177"/>
                    <a:pt x="269811" y="264439"/>
                    <a:pt x="254596" y="273812"/>
                  </a:cubicBezTo>
                  <a:cubicBezTo>
                    <a:pt x="246291" y="278923"/>
                    <a:pt x="236962" y="281482"/>
                    <a:pt x="227615" y="281457"/>
                  </a:cubicBezTo>
                  <a:close/>
                  <a:moveTo>
                    <a:pt x="114446" y="141681"/>
                  </a:moveTo>
                  <a:lnTo>
                    <a:pt x="199790" y="184658"/>
                  </a:lnTo>
                  <a:lnTo>
                    <a:pt x="200037" y="99199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7" name="Google Shape;317;p2"/>
            <p:cNvSpPr/>
            <p:nvPr/>
          </p:nvSpPr>
          <p:spPr>
            <a:xfrm>
              <a:off x="2221503" y="3455801"/>
              <a:ext cx="202247" cy="204736"/>
            </a:xfrm>
            <a:custGeom>
              <a:rect b="b" l="l" r="r" t="t"/>
              <a:pathLst>
                <a:path extrusionOk="0" h="204736" w="202247">
                  <a:moveTo>
                    <a:pt x="193890" y="112972"/>
                  </a:moveTo>
                  <a:lnTo>
                    <a:pt x="16783" y="200907"/>
                  </a:lnTo>
                  <a:cubicBezTo>
                    <a:pt x="9061" y="204736"/>
                    <a:pt x="0" y="199104"/>
                    <a:pt x="19" y="190474"/>
                  </a:cubicBezTo>
                  <a:lnTo>
                    <a:pt x="520" y="14204"/>
                  </a:lnTo>
                  <a:cubicBezTo>
                    <a:pt x="546" y="5581"/>
                    <a:pt x="9632" y="0"/>
                    <a:pt x="17341" y="3873"/>
                  </a:cubicBezTo>
                  <a:lnTo>
                    <a:pt x="193948" y="92805"/>
                  </a:lnTo>
                  <a:cubicBezTo>
                    <a:pt x="202247" y="96977"/>
                    <a:pt x="202222" y="108845"/>
                    <a:pt x="193890" y="112972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8" name="Google Shape;318;p2"/>
            <p:cNvSpPr/>
            <p:nvPr/>
          </p:nvSpPr>
          <p:spPr>
            <a:xfrm>
              <a:off x="2181823" y="3416204"/>
              <a:ext cx="279571" cy="281444"/>
            </a:xfrm>
            <a:custGeom>
              <a:rect b="b" l="l" r="r" t="t"/>
              <a:pathLst>
                <a:path extrusionOk="0" h="281444" w="279571">
                  <a:moveTo>
                    <a:pt x="51111" y="281419"/>
                  </a:moveTo>
                  <a:cubicBezTo>
                    <a:pt x="41763" y="281393"/>
                    <a:pt x="32473" y="278771"/>
                    <a:pt x="24199" y="273621"/>
                  </a:cubicBezTo>
                  <a:cubicBezTo>
                    <a:pt x="9042" y="264172"/>
                    <a:pt x="0" y="247853"/>
                    <a:pt x="50" y="229965"/>
                  </a:cubicBezTo>
                  <a:lnTo>
                    <a:pt x="546" y="53689"/>
                  </a:lnTo>
                  <a:cubicBezTo>
                    <a:pt x="596" y="35782"/>
                    <a:pt x="9734" y="19513"/>
                    <a:pt x="24993" y="10147"/>
                  </a:cubicBezTo>
                  <a:cubicBezTo>
                    <a:pt x="40201" y="787"/>
                    <a:pt x="58851" y="0"/>
                    <a:pt x="74860" y="8039"/>
                  </a:cubicBezTo>
                  <a:lnTo>
                    <a:pt x="251472" y="96970"/>
                  </a:lnTo>
                  <a:cubicBezTo>
                    <a:pt x="268820" y="105708"/>
                    <a:pt x="279571" y="123196"/>
                    <a:pt x="279514" y="142608"/>
                  </a:cubicBezTo>
                  <a:cubicBezTo>
                    <a:pt x="279457" y="162045"/>
                    <a:pt x="268617" y="179470"/>
                    <a:pt x="251212" y="188106"/>
                  </a:cubicBezTo>
                  <a:lnTo>
                    <a:pt x="74104" y="276034"/>
                  </a:lnTo>
                  <a:cubicBezTo>
                    <a:pt x="66789" y="279654"/>
                    <a:pt x="58934" y="281444"/>
                    <a:pt x="51111" y="281419"/>
                  </a:cubicBezTo>
                  <a:close/>
                  <a:moveTo>
                    <a:pt x="79743" y="99326"/>
                  </a:moveTo>
                  <a:lnTo>
                    <a:pt x="79501" y="184785"/>
                  </a:lnTo>
                  <a:lnTo>
                    <a:pt x="165093" y="142303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9" name="Google Shape;319;p2"/>
            <p:cNvSpPr/>
            <p:nvPr/>
          </p:nvSpPr>
          <p:spPr>
            <a:xfrm>
              <a:off x="4180974" y="2713062"/>
              <a:ext cx="87483" cy="86995"/>
            </a:xfrm>
            <a:custGeom>
              <a:rect b="b" l="l" r="r" t="t"/>
              <a:pathLst>
                <a:path extrusionOk="0" h="86995" w="87483">
                  <a:moveTo>
                    <a:pt x="87483" y="0"/>
                  </a:moveTo>
                  <a:lnTo>
                    <a:pt x="0" y="86995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0" name="Google Shape;320;p2"/>
            <p:cNvSpPr/>
            <p:nvPr/>
          </p:nvSpPr>
          <p:spPr>
            <a:xfrm>
              <a:off x="4152997" y="2684937"/>
              <a:ext cx="143421" cy="143243"/>
            </a:xfrm>
            <a:custGeom>
              <a:rect b="b" l="l" r="r" t="t"/>
              <a:pathLst>
                <a:path extrusionOk="0" h="143243" w="143421">
                  <a:moveTo>
                    <a:pt x="55924" y="143243"/>
                  </a:moveTo>
                  <a:lnTo>
                    <a:pt x="0" y="86995"/>
                  </a:lnTo>
                  <a:lnTo>
                    <a:pt x="87502" y="0"/>
                  </a:lnTo>
                  <a:lnTo>
                    <a:pt x="143421" y="56248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1" name="Google Shape;321;p2"/>
            <p:cNvSpPr/>
            <p:nvPr/>
          </p:nvSpPr>
          <p:spPr>
            <a:xfrm>
              <a:off x="2567733" y="4317212"/>
              <a:ext cx="87483" cy="86988"/>
            </a:xfrm>
            <a:custGeom>
              <a:rect b="b" l="l" r="r" t="t"/>
              <a:pathLst>
                <a:path extrusionOk="0" h="86988" w="87483">
                  <a:moveTo>
                    <a:pt x="87483" y="0"/>
                  </a:moveTo>
                  <a:lnTo>
                    <a:pt x="0" y="86988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2" name="Google Shape;322;p2"/>
            <p:cNvSpPr/>
            <p:nvPr/>
          </p:nvSpPr>
          <p:spPr>
            <a:xfrm>
              <a:off x="2539768" y="4289094"/>
              <a:ext cx="143408" cy="143236"/>
            </a:xfrm>
            <a:custGeom>
              <a:rect b="b" l="l" r="r" t="t"/>
              <a:pathLst>
                <a:path extrusionOk="0" h="143236" w="143408">
                  <a:moveTo>
                    <a:pt x="55930" y="143236"/>
                  </a:moveTo>
                  <a:lnTo>
                    <a:pt x="0" y="86995"/>
                  </a:lnTo>
                  <a:lnTo>
                    <a:pt x="87483" y="0"/>
                  </a:lnTo>
                  <a:lnTo>
                    <a:pt x="143408" y="5624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3" name="Google Shape;323;p2"/>
            <p:cNvSpPr/>
            <p:nvPr/>
          </p:nvSpPr>
          <p:spPr>
            <a:xfrm>
              <a:off x="4176670" y="4321512"/>
              <a:ext cx="86995" cy="87483"/>
            </a:xfrm>
            <a:custGeom>
              <a:rect b="b" l="l" r="r" t="t"/>
              <a:pathLst>
                <a:path extrusionOk="0" h="87483" w="86995">
                  <a:moveTo>
                    <a:pt x="86995" y="87483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4" name="Google Shape;324;p2"/>
            <p:cNvSpPr/>
            <p:nvPr/>
          </p:nvSpPr>
          <p:spPr>
            <a:xfrm>
              <a:off x="4148535" y="4293555"/>
              <a:ext cx="143249" cy="143414"/>
            </a:xfrm>
            <a:custGeom>
              <a:rect b="b" l="l" r="r" t="t"/>
              <a:pathLst>
                <a:path extrusionOk="0" h="143414" w="143249">
                  <a:moveTo>
                    <a:pt x="87007" y="143414"/>
                  </a:moveTo>
                  <a:lnTo>
                    <a:pt x="0" y="55924"/>
                  </a:lnTo>
                  <a:lnTo>
                    <a:pt x="56241" y="0"/>
                  </a:lnTo>
                  <a:lnTo>
                    <a:pt x="143249" y="87483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5" name="Google Shape;325;p2"/>
            <p:cNvSpPr/>
            <p:nvPr/>
          </p:nvSpPr>
          <p:spPr>
            <a:xfrm>
              <a:off x="2572526" y="2708271"/>
              <a:ext cx="86994" cy="87483"/>
            </a:xfrm>
            <a:custGeom>
              <a:rect b="b" l="l" r="r" t="t"/>
              <a:pathLst>
                <a:path extrusionOk="0" h="87483" w="86994">
                  <a:moveTo>
                    <a:pt x="86994" y="87483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6" name="Google Shape;326;p2"/>
            <p:cNvSpPr/>
            <p:nvPr/>
          </p:nvSpPr>
          <p:spPr>
            <a:xfrm>
              <a:off x="2544410" y="2680301"/>
              <a:ext cx="143224" cy="143414"/>
            </a:xfrm>
            <a:custGeom>
              <a:rect b="b" l="l" r="r" t="t"/>
              <a:pathLst>
                <a:path extrusionOk="0" h="143414" w="143224">
                  <a:moveTo>
                    <a:pt x="86982" y="143414"/>
                  </a:moveTo>
                  <a:lnTo>
                    <a:pt x="0" y="55930"/>
                  </a:lnTo>
                  <a:lnTo>
                    <a:pt x="56241" y="0"/>
                  </a:lnTo>
                  <a:lnTo>
                    <a:pt x="143224" y="87483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0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1" name="Google Shape;331;p3"/>
          <p:cNvGrpSpPr/>
          <p:nvPr/>
        </p:nvGrpSpPr>
        <p:grpSpPr>
          <a:xfrm>
            <a:off x="4800634" y="1513911"/>
            <a:ext cx="1316607" cy="1336303"/>
            <a:chOff x="5736195" y="2619046"/>
            <a:chExt cx="1794721" cy="1821569"/>
          </a:xfrm>
        </p:grpSpPr>
        <p:sp>
          <p:nvSpPr>
            <p:cNvPr id="332" name="Google Shape;332;p3"/>
            <p:cNvSpPr/>
            <p:nvPr/>
          </p:nvSpPr>
          <p:spPr>
            <a:xfrm>
              <a:off x="5817083" y="2700392"/>
              <a:ext cx="1713833" cy="1740223"/>
            </a:xfrm>
            <a:custGeom>
              <a:rect b="b" l="l" r="r" t="t"/>
              <a:pathLst>
                <a:path extrusionOk="0" h="1740223" w="1713833">
                  <a:moveTo>
                    <a:pt x="1558410" y="563213"/>
                  </a:moveTo>
                  <a:cubicBezTo>
                    <a:pt x="1589373" y="543039"/>
                    <a:pt x="1621008" y="524363"/>
                    <a:pt x="1644542" y="495160"/>
                  </a:cubicBezTo>
                  <a:cubicBezTo>
                    <a:pt x="1713833" y="409162"/>
                    <a:pt x="1679975" y="306203"/>
                    <a:pt x="1609305" y="235127"/>
                  </a:cubicBezTo>
                  <a:cubicBezTo>
                    <a:pt x="1517713" y="143021"/>
                    <a:pt x="1422787" y="161182"/>
                    <a:pt x="1318533" y="190373"/>
                  </a:cubicBezTo>
                  <a:cubicBezTo>
                    <a:pt x="1264208" y="139661"/>
                    <a:pt x="1203871" y="99561"/>
                    <a:pt x="1120743" y="119056"/>
                  </a:cubicBezTo>
                  <a:cubicBezTo>
                    <a:pt x="1062393" y="132740"/>
                    <a:pt x="1021949" y="166763"/>
                    <a:pt x="998905" y="209530"/>
                  </a:cubicBezTo>
                  <a:cubicBezTo>
                    <a:pt x="959230" y="187763"/>
                    <a:pt x="914666" y="178295"/>
                    <a:pt x="860558" y="193567"/>
                  </a:cubicBezTo>
                  <a:cubicBezTo>
                    <a:pt x="789597" y="213588"/>
                    <a:pt x="746963" y="264960"/>
                    <a:pt x="731926" y="324396"/>
                  </a:cubicBezTo>
                  <a:cubicBezTo>
                    <a:pt x="573919" y="176110"/>
                    <a:pt x="340525" y="0"/>
                    <a:pt x="147091" y="99028"/>
                  </a:cubicBezTo>
                  <a:cubicBezTo>
                    <a:pt x="128625" y="104286"/>
                    <a:pt x="111880" y="114179"/>
                    <a:pt x="99561" y="129590"/>
                  </a:cubicBezTo>
                  <a:cubicBezTo>
                    <a:pt x="84067" y="141839"/>
                    <a:pt x="74142" y="158273"/>
                    <a:pt x="68789" y="176390"/>
                  </a:cubicBezTo>
                  <a:cubicBezTo>
                    <a:pt x="0" y="306851"/>
                    <a:pt x="65011" y="444182"/>
                    <a:pt x="141401" y="570541"/>
                  </a:cubicBezTo>
                  <a:cubicBezTo>
                    <a:pt x="180092" y="634549"/>
                    <a:pt x="226606" y="692169"/>
                    <a:pt x="276409" y="747064"/>
                  </a:cubicBezTo>
                  <a:cubicBezTo>
                    <a:pt x="238779" y="769550"/>
                    <a:pt x="208635" y="805859"/>
                    <a:pt x="194824" y="856634"/>
                  </a:cubicBezTo>
                  <a:cubicBezTo>
                    <a:pt x="180638" y="908761"/>
                    <a:pt x="190201" y="952525"/>
                    <a:pt x="211474" y="991692"/>
                  </a:cubicBezTo>
                  <a:cubicBezTo>
                    <a:pt x="170414" y="1013282"/>
                    <a:pt x="137172" y="1050899"/>
                    <a:pt x="122180" y="1105992"/>
                  </a:cubicBezTo>
                  <a:cubicBezTo>
                    <a:pt x="99009" y="1191177"/>
                    <a:pt x="138944" y="1254309"/>
                    <a:pt x="190582" y="1311040"/>
                  </a:cubicBezTo>
                  <a:cubicBezTo>
                    <a:pt x="161982" y="1407464"/>
                    <a:pt x="140430" y="1501432"/>
                    <a:pt x="218700" y="1587449"/>
                  </a:cubicBezTo>
                  <a:cubicBezTo>
                    <a:pt x="324618" y="1703832"/>
                    <a:pt x="461295" y="1703228"/>
                    <a:pt x="550703" y="1571288"/>
                  </a:cubicBezTo>
                  <a:cubicBezTo>
                    <a:pt x="631145" y="1452575"/>
                    <a:pt x="709434" y="1332331"/>
                    <a:pt x="787984" y="1212303"/>
                  </a:cubicBezTo>
                  <a:lnTo>
                    <a:pt x="943787" y="1343215"/>
                  </a:lnTo>
                  <a:cubicBezTo>
                    <a:pt x="933850" y="1376527"/>
                    <a:pt x="925379" y="1410347"/>
                    <a:pt x="923791" y="1444155"/>
                  </a:cubicBezTo>
                  <a:cubicBezTo>
                    <a:pt x="919518" y="1535315"/>
                    <a:pt x="977569" y="1609725"/>
                    <a:pt x="1042466" y="1666894"/>
                  </a:cubicBezTo>
                  <a:cubicBezTo>
                    <a:pt x="1125708" y="1740223"/>
                    <a:pt x="1232598" y="1725479"/>
                    <a:pt x="1298422" y="1637791"/>
                  </a:cubicBezTo>
                  <a:cubicBezTo>
                    <a:pt x="1311211" y="1620742"/>
                    <a:pt x="1323695" y="1603451"/>
                    <a:pt x="1336179" y="1586160"/>
                  </a:cubicBezTo>
                  <a:cubicBezTo>
                    <a:pt x="1388643" y="1593119"/>
                    <a:pt x="1440287" y="1584274"/>
                    <a:pt x="1485068" y="1544853"/>
                  </a:cubicBezTo>
                  <a:cubicBezTo>
                    <a:pt x="1539805" y="1496669"/>
                    <a:pt x="1555584" y="1437468"/>
                    <a:pt x="1548504" y="1374870"/>
                  </a:cubicBezTo>
                  <a:cubicBezTo>
                    <a:pt x="1566068" y="1362348"/>
                    <a:pt x="1583626" y="1349825"/>
                    <a:pt x="1600930" y="1336979"/>
                  </a:cubicBezTo>
                  <a:cubicBezTo>
                    <a:pt x="1689563" y="1271206"/>
                    <a:pt x="1703774" y="1163294"/>
                    <a:pt x="1630025" y="1079722"/>
                  </a:cubicBezTo>
                  <a:cubicBezTo>
                    <a:pt x="1572926" y="1015009"/>
                    <a:pt x="1500352" y="958259"/>
                    <a:pt x="1409426" y="961263"/>
                  </a:cubicBezTo>
                  <a:cubicBezTo>
                    <a:pt x="1375702" y="962380"/>
                    <a:pt x="1341735" y="970724"/>
                    <a:pt x="1308303" y="980566"/>
                  </a:cubicBezTo>
                  <a:cubicBezTo>
                    <a:pt x="1262627" y="925569"/>
                    <a:pt x="1216952" y="870565"/>
                    <a:pt x="1171276" y="815568"/>
                  </a:cubicBezTo>
                  <a:cubicBezTo>
                    <a:pt x="1300321" y="731450"/>
                    <a:pt x="1429372" y="647325"/>
                    <a:pt x="1558410" y="563213"/>
                  </a:cubicBezTo>
                  <a:close/>
                  <a:moveTo>
                    <a:pt x="1069441" y="1520316"/>
                  </a:moveTo>
                  <a:cubicBezTo>
                    <a:pt x="1069841" y="1520825"/>
                    <a:pt x="1070311" y="1521288"/>
                    <a:pt x="1070724" y="1521790"/>
                  </a:cubicBezTo>
                  <a:cubicBezTo>
                    <a:pt x="1063701" y="1523549"/>
                    <a:pt x="1060189" y="1523072"/>
                    <a:pt x="1069441" y="1520316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3" name="Google Shape;333;p3"/>
            <p:cNvSpPr/>
            <p:nvPr/>
          </p:nvSpPr>
          <p:spPr>
            <a:xfrm>
              <a:off x="5736195" y="2619046"/>
              <a:ext cx="1713839" cy="1740230"/>
            </a:xfrm>
            <a:custGeom>
              <a:rect b="b" l="l" r="r" t="t"/>
              <a:pathLst>
                <a:path extrusionOk="0" h="1740230" w="1713839">
                  <a:moveTo>
                    <a:pt x="1558416" y="563219"/>
                  </a:moveTo>
                  <a:cubicBezTo>
                    <a:pt x="1589373" y="543045"/>
                    <a:pt x="1621008" y="524370"/>
                    <a:pt x="1644542" y="495166"/>
                  </a:cubicBezTo>
                  <a:cubicBezTo>
                    <a:pt x="1713839" y="409168"/>
                    <a:pt x="1679981" y="306209"/>
                    <a:pt x="1609312" y="235127"/>
                  </a:cubicBezTo>
                  <a:cubicBezTo>
                    <a:pt x="1517719" y="143021"/>
                    <a:pt x="1422793" y="161182"/>
                    <a:pt x="1318533" y="190379"/>
                  </a:cubicBezTo>
                  <a:cubicBezTo>
                    <a:pt x="1264208" y="139668"/>
                    <a:pt x="1203877" y="99567"/>
                    <a:pt x="1120749" y="119062"/>
                  </a:cubicBezTo>
                  <a:cubicBezTo>
                    <a:pt x="1062399" y="132746"/>
                    <a:pt x="1021956" y="166770"/>
                    <a:pt x="998912" y="209537"/>
                  </a:cubicBezTo>
                  <a:cubicBezTo>
                    <a:pt x="959237" y="187769"/>
                    <a:pt x="914673" y="178301"/>
                    <a:pt x="860564" y="193567"/>
                  </a:cubicBezTo>
                  <a:cubicBezTo>
                    <a:pt x="789603" y="213588"/>
                    <a:pt x="746963" y="264966"/>
                    <a:pt x="731926" y="324396"/>
                  </a:cubicBezTo>
                  <a:cubicBezTo>
                    <a:pt x="573919" y="176117"/>
                    <a:pt x="340531" y="0"/>
                    <a:pt x="147091" y="99034"/>
                  </a:cubicBezTo>
                  <a:cubicBezTo>
                    <a:pt x="128625" y="104292"/>
                    <a:pt x="111887" y="114185"/>
                    <a:pt x="99561" y="129590"/>
                  </a:cubicBezTo>
                  <a:cubicBezTo>
                    <a:pt x="84074" y="141839"/>
                    <a:pt x="74148" y="158273"/>
                    <a:pt x="68795" y="176390"/>
                  </a:cubicBezTo>
                  <a:cubicBezTo>
                    <a:pt x="0" y="306857"/>
                    <a:pt x="65017" y="444188"/>
                    <a:pt x="141408" y="570547"/>
                  </a:cubicBezTo>
                  <a:cubicBezTo>
                    <a:pt x="180098" y="634555"/>
                    <a:pt x="226612" y="692175"/>
                    <a:pt x="276415" y="747071"/>
                  </a:cubicBezTo>
                  <a:cubicBezTo>
                    <a:pt x="238779" y="769550"/>
                    <a:pt x="208635" y="805865"/>
                    <a:pt x="194830" y="856640"/>
                  </a:cubicBezTo>
                  <a:cubicBezTo>
                    <a:pt x="180644" y="908767"/>
                    <a:pt x="190201" y="952525"/>
                    <a:pt x="211480" y="991692"/>
                  </a:cubicBezTo>
                  <a:cubicBezTo>
                    <a:pt x="170414" y="1013282"/>
                    <a:pt x="137179" y="1050899"/>
                    <a:pt x="122186" y="1105998"/>
                  </a:cubicBezTo>
                  <a:cubicBezTo>
                    <a:pt x="99009" y="1191183"/>
                    <a:pt x="138950" y="1254315"/>
                    <a:pt x="190588" y="1311046"/>
                  </a:cubicBezTo>
                  <a:cubicBezTo>
                    <a:pt x="161988" y="1407471"/>
                    <a:pt x="140430" y="1501438"/>
                    <a:pt x="218706" y="1587455"/>
                  </a:cubicBezTo>
                  <a:cubicBezTo>
                    <a:pt x="324618" y="1703838"/>
                    <a:pt x="461302" y="1703235"/>
                    <a:pt x="550703" y="1571294"/>
                  </a:cubicBezTo>
                  <a:cubicBezTo>
                    <a:pt x="631151" y="1452581"/>
                    <a:pt x="709441" y="1332331"/>
                    <a:pt x="787990" y="1212310"/>
                  </a:cubicBezTo>
                  <a:cubicBezTo>
                    <a:pt x="839920" y="1255947"/>
                    <a:pt x="891851" y="1299584"/>
                    <a:pt x="943787" y="1343215"/>
                  </a:cubicBezTo>
                  <a:cubicBezTo>
                    <a:pt x="933850" y="1376527"/>
                    <a:pt x="925379" y="1410347"/>
                    <a:pt x="923798" y="1444161"/>
                  </a:cubicBezTo>
                  <a:cubicBezTo>
                    <a:pt x="919518" y="1535315"/>
                    <a:pt x="977576" y="1609725"/>
                    <a:pt x="1042466" y="1666894"/>
                  </a:cubicBezTo>
                  <a:cubicBezTo>
                    <a:pt x="1125715" y="1740230"/>
                    <a:pt x="1232598" y="1725485"/>
                    <a:pt x="1298422" y="1637798"/>
                  </a:cubicBezTo>
                  <a:cubicBezTo>
                    <a:pt x="1311217" y="1620748"/>
                    <a:pt x="1323701" y="1603457"/>
                    <a:pt x="1336179" y="1586160"/>
                  </a:cubicBezTo>
                  <a:cubicBezTo>
                    <a:pt x="1388643" y="1593126"/>
                    <a:pt x="1440287" y="1584274"/>
                    <a:pt x="1485068" y="1544859"/>
                  </a:cubicBezTo>
                  <a:cubicBezTo>
                    <a:pt x="1539805" y="1496675"/>
                    <a:pt x="1555591" y="1437474"/>
                    <a:pt x="1548511" y="1374876"/>
                  </a:cubicBezTo>
                  <a:cubicBezTo>
                    <a:pt x="1566075" y="1362354"/>
                    <a:pt x="1583632" y="1349825"/>
                    <a:pt x="1600936" y="1336986"/>
                  </a:cubicBezTo>
                  <a:cubicBezTo>
                    <a:pt x="1689569" y="1271212"/>
                    <a:pt x="1703774" y="1163294"/>
                    <a:pt x="1630032" y="1079728"/>
                  </a:cubicBezTo>
                  <a:cubicBezTo>
                    <a:pt x="1572926" y="1015009"/>
                    <a:pt x="1500352" y="958265"/>
                    <a:pt x="1409433" y="961269"/>
                  </a:cubicBezTo>
                  <a:cubicBezTo>
                    <a:pt x="1375708" y="962386"/>
                    <a:pt x="1341742" y="970730"/>
                    <a:pt x="1308303" y="980573"/>
                  </a:cubicBezTo>
                  <a:cubicBezTo>
                    <a:pt x="1262634" y="925576"/>
                    <a:pt x="1216952" y="870572"/>
                    <a:pt x="1171282" y="815574"/>
                  </a:cubicBezTo>
                  <a:cubicBezTo>
                    <a:pt x="1300321" y="731456"/>
                    <a:pt x="1429372" y="647331"/>
                    <a:pt x="1558416" y="563219"/>
                  </a:cubicBezTo>
                  <a:close/>
                  <a:moveTo>
                    <a:pt x="1069447" y="1520316"/>
                  </a:moveTo>
                  <a:cubicBezTo>
                    <a:pt x="1069848" y="1520825"/>
                    <a:pt x="1070317" y="1521294"/>
                    <a:pt x="1070730" y="1521796"/>
                  </a:cubicBezTo>
                  <a:cubicBezTo>
                    <a:pt x="1063707" y="1523549"/>
                    <a:pt x="1060189" y="1523079"/>
                    <a:pt x="1069447" y="152031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4" name="Google Shape;334;p3"/>
            <p:cNvSpPr/>
            <p:nvPr/>
          </p:nvSpPr>
          <p:spPr>
            <a:xfrm>
              <a:off x="6063808" y="3474262"/>
              <a:ext cx="229990" cy="230612"/>
            </a:xfrm>
            <a:custGeom>
              <a:rect b="b" l="l" r="r" t="t"/>
              <a:pathLst>
                <a:path extrusionOk="0" h="230612" w="229990">
                  <a:moveTo>
                    <a:pt x="229990" y="162991"/>
                  </a:moveTo>
                  <a:lnTo>
                    <a:pt x="161982" y="230612"/>
                  </a:lnTo>
                  <a:lnTo>
                    <a:pt x="18675" y="86493"/>
                  </a:lnTo>
                  <a:cubicBezTo>
                    <a:pt x="0" y="67710"/>
                    <a:pt x="82" y="37350"/>
                    <a:pt x="18865" y="18675"/>
                  </a:cubicBezTo>
                  <a:cubicBezTo>
                    <a:pt x="37642" y="0"/>
                    <a:pt x="68002" y="88"/>
                    <a:pt x="86683" y="1887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5" name="Google Shape;335;p3"/>
            <p:cNvSpPr/>
            <p:nvPr/>
          </p:nvSpPr>
          <p:spPr>
            <a:xfrm>
              <a:off x="6045748" y="3449333"/>
              <a:ext cx="280193" cy="287705"/>
            </a:xfrm>
            <a:custGeom>
              <a:rect b="b" l="l" r="r" t="t"/>
              <a:pathLst>
                <a:path extrusionOk="0" h="287705" w="280193">
                  <a:moveTo>
                    <a:pt x="179952" y="287705"/>
                  </a:moveTo>
                  <a:lnTo>
                    <a:pt x="20618" y="127444"/>
                  </a:lnTo>
                  <a:cubicBezTo>
                    <a:pt x="7302" y="114065"/>
                    <a:pt x="0" y="96285"/>
                    <a:pt x="50" y="77406"/>
                  </a:cubicBezTo>
                  <a:cubicBezTo>
                    <a:pt x="101" y="58527"/>
                    <a:pt x="7512" y="40798"/>
                    <a:pt x="20904" y="27476"/>
                  </a:cubicBezTo>
                  <a:cubicBezTo>
                    <a:pt x="48552" y="0"/>
                    <a:pt x="93389" y="139"/>
                    <a:pt x="120853" y="27768"/>
                  </a:cubicBezTo>
                  <a:lnTo>
                    <a:pt x="280193" y="188004"/>
                  </a:lnTo>
                  <a:close/>
                  <a:moveTo>
                    <a:pt x="70796" y="52400"/>
                  </a:moveTo>
                  <a:cubicBezTo>
                    <a:pt x="64344" y="52381"/>
                    <a:pt x="57886" y="54825"/>
                    <a:pt x="52952" y="59721"/>
                  </a:cubicBezTo>
                  <a:cubicBezTo>
                    <a:pt x="48177" y="64471"/>
                    <a:pt x="45535" y="70796"/>
                    <a:pt x="45523" y="77539"/>
                  </a:cubicBezTo>
                  <a:cubicBezTo>
                    <a:pt x="45504" y="84277"/>
                    <a:pt x="48107" y="90614"/>
                    <a:pt x="52857" y="95389"/>
                  </a:cubicBezTo>
                  <a:lnTo>
                    <a:pt x="180143" y="223392"/>
                  </a:lnTo>
                  <a:lnTo>
                    <a:pt x="215900" y="187826"/>
                  </a:lnTo>
                  <a:lnTo>
                    <a:pt x="88614" y="59823"/>
                  </a:lnTo>
                  <a:cubicBezTo>
                    <a:pt x="83712" y="54895"/>
                    <a:pt x="77266" y="52419"/>
                    <a:pt x="70796" y="5240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6" name="Google Shape;336;p3"/>
            <p:cNvSpPr/>
            <p:nvPr/>
          </p:nvSpPr>
          <p:spPr>
            <a:xfrm>
              <a:off x="5991167" y="3723617"/>
              <a:ext cx="229990" cy="230612"/>
            </a:xfrm>
            <a:custGeom>
              <a:rect b="b" l="l" r="r" t="t"/>
              <a:pathLst>
                <a:path extrusionOk="0" h="230612" w="229990">
                  <a:moveTo>
                    <a:pt x="229990" y="162991"/>
                  </a:moveTo>
                  <a:lnTo>
                    <a:pt x="161988" y="230612"/>
                  </a:lnTo>
                  <a:lnTo>
                    <a:pt x="18675" y="86486"/>
                  </a:lnTo>
                  <a:cubicBezTo>
                    <a:pt x="0" y="67710"/>
                    <a:pt x="88" y="37350"/>
                    <a:pt x="18865" y="18675"/>
                  </a:cubicBezTo>
                  <a:cubicBezTo>
                    <a:pt x="37642" y="0"/>
                    <a:pt x="68002" y="88"/>
                    <a:pt x="86683" y="18865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7" name="Google Shape;337;p3"/>
            <p:cNvSpPr/>
            <p:nvPr/>
          </p:nvSpPr>
          <p:spPr>
            <a:xfrm>
              <a:off x="5973114" y="3705553"/>
              <a:ext cx="280187" cy="280828"/>
            </a:xfrm>
            <a:custGeom>
              <a:rect b="b" l="l" r="r" t="t"/>
              <a:pathLst>
                <a:path extrusionOk="0" h="280828" w="280187">
                  <a:moveTo>
                    <a:pt x="179952" y="280828"/>
                  </a:moveTo>
                  <a:lnTo>
                    <a:pt x="20618" y="120580"/>
                  </a:lnTo>
                  <a:cubicBezTo>
                    <a:pt x="7302" y="107200"/>
                    <a:pt x="0" y="89420"/>
                    <a:pt x="44" y="70542"/>
                  </a:cubicBezTo>
                  <a:cubicBezTo>
                    <a:pt x="101" y="51657"/>
                    <a:pt x="7505" y="33928"/>
                    <a:pt x="20897" y="20612"/>
                  </a:cubicBezTo>
                  <a:cubicBezTo>
                    <a:pt x="34283" y="7308"/>
                    <a:pt x="52050" y="0"/>
                    <a:pt x="70929" y="57"/>
                  </a:cubicBezTo>
                  <a:cubicBezTo>
                    <a:pt x="89808" y="107"/>
                    <a:pt x="107537" y="7518"/>
                    <a:pt x="120846" y="20904"/>
                  </a:cubicBezTo>
                  <a:lnTo>
                    <a:pt x="280187" y="181146"/>
                  </a:lnTo>
                  <a:close/>
                  <a:moveTo>
                    <a:pt x="70796" y="45523"/>
                  </a:moveTo>
                  <a:cubicBezTo>
                    <a:pt x="64071" y="45504"/>
                    <a:pt x="57727" y="48107"/>
                    <a:pt x="52952" y="52857"/>
                  </a:cubicBezTo>
                  <a:cubicBezTo>
                    <a:pt x="48171" y="57607"/>
                    <a:pt x="45535" y="63938"/>
                    <a:pt x="45516" y="70675"/>
                  </a:cubicBezTo>
                  <a:cubicBezTo>
                    <a:pt x="45497" y="77400"/>
                    <a:pt x="48101" y="83743"/>
                    <a:pt x="52851" y="88519"/>
                  </a:cubicBezTo>
                  <a:lnTo>
                    <a:pt x="180136" y="216522"/>
                  </a:lnTo>
                  <a:lnTo>
                    <a:pt x="215893" y="180962"/>
                  </a:lnTo>
                  <a:lnTo>
                    <a:pt x="88614" y="52959"/>
                  </a:lnTo>
                  <a:cubicBezTo>
                    <a:pt x="83858" y="48183"/>
                    <a:pt x="77533" y="45542"/>
                    <a:pt x="70796" y="4552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8" name="Google Shape;338;p3"/>
            <p:cNvSpPr/>
            <p:nvPr/>
          </p:nvSpPr>
          <p:spPr>
            <a:xfrm>
              <a:off x="6037544" y="3278404"/>
              <a:ext cx="497103" cy="880122"/>
            </a:xfrm>
            <a:custGeom>
              <a:rect b="b" l="l" r="r" t="t"/>
              <a:pathLst>
                <a:path extrusionOk="0" h="880122" w="497103">
                  <a:moveTo>
                    <a:pt x="495166" y="277533"/>
                  </a:moveTo>
                  <a:lnTo>
                    <a:pt x="111334" y="859174"/>
                  </a:lnTo>
                  <a:cubicBezTo>
                    <a:pt x="99218" y="877525"/>
                    <a:pt x="73298" y="880122"/>
                    <a:pt x="57791" y="864520"/>
                  </a:cubicBezTo>
                  <a:lnTo>
                    <a:pt x="12160" y="818629"/>
                  </a:lnTo>
                  <a:cubicBezTo>
                    <a:pt x="3365" y="809783"/>
                    <a:pt x="0" y="796912"/>
                    <a:pt x="3333" y="784898"/>
                  </a:cubicBezTo>
                  <a:lnTo>
                    <a:pt x="219132" y="7277"/>
                  </a:lnTo>
                  <a:cubicBezTo>
                    <a:pt x="220656" y="1797"/>
                    <a:pt x="227526" y="0"/>
                    <a:pt x="231533" y="4038"/>
                  </a:cubicBezTo>
                  <a:lnTo>
                    <a:pt x="494233" y="268217"/>
                  </a:lnTo>
                  <a:cubicBezTo>
                    <a:pt x="496709" y="270713"/>
                    <a:pt x="497103" y="274599"/>
                    <a:pt x="495166" y="27753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9" name="Google Shape;339;p3"/>
            <p:cNvSpPr/>
            <p:nvPr/>
          </p:nvSpPr>
          <p:spPr>
            <a:xfrm>
              <a:off x="6013476" y="3255775"/>
              <a:ext cx="546030" cy="920127"/>
            </a:xfrm>
            <a:custGeom>
              <a:rect b="b" l="l" r="r" t="t"/>
              <a:pathLst>
                <a:path extrusionOk="0" h="920127" w="546030">
                  <a:moveTo>
                    <a:pt x="106210" y="920121"/>
                  </a:moveTo>
                  <a:cubicBezTo>
                    <a:pt x="91059" y="920076"/>
                    <a:pt x="76568" y="914069"/>
                    <a:pt x="65728" y="903192"/>
                  </a:cubicBezTo>
                  <a:lnTo>
                    <a:pt x="20097" y="857288"/>
                  </a:lnTo>
                  <a:cubicBezTo>
                    <a:pt x="5575" y="842683"/>
                    <a:pt x="0" y="821283"/>
                    <a:pt x="5499" y="801446"/>
                  </a:cubicBezTo>
                  <a:lnTo>
                    <a:pt x="221291" y="23831"/>
                  </a:lnTo>
                  <a:cubicBezTo>
                    <a:pt x="224154" y="13519"/>
                    <a:pt x="232352" y="5441"/>
                    <a:pt x="242709" y="2730"/>
                  </a:cubicBezTo>
                  <a:cubicBezTo>
                    <a:pt x="253047" y="0"/>
                    <a:pt x="264172" y="3047"/>
                    <a:pt x="271716" y="10617"/>
                  </a:cubicBezTo>
                  <a:lnTo>
                    <a:pt x="534409" y="274821"/>
                  </a:lnTo>
                  <a:cubicBezTo>
                    <a:pt x="544429" y="284886"/>
                    <a:pt x="546030" y="300812"/>
                    <a:pt x="538213" y="312667"/>
                  </a:cubicBezTo>
                  <a:lnTo>
                    <a:pt x="538200" y="312680"/>
                  </a:lnTo>
                  <a:lnTo>
                    <a:pt x="154374" y="894321"/>
                  </a:lnTo>
                  <a:cubicBezTo>
                    <a:pt x="144811" y="908799"/>
                    <a:pt x="129438" y="918102"/>
                    <a:pt x="112166" y="919835"/>
                  </a:cubicBezTo>
                  <a:cubicBezTo>
                    <a:pt x="110178" y="920026"/>
                    <a:pt x="108197" y="920127"/>
                    <a:pt x="106210" y="920121"/>
                  </a:cubicBezTo>
                  <a:close/>
                  <a:moveTo>
                    <a:pt x="258051" y="61366"/>
                  </a:moveTo>
                  <a:lnTo>
                    <a:pt x="49301" y="813606"/>
                  </a:lnTo>
                  <a:cubicBezTo>
                    <a:pt x="48158" y="817746"/>
                    <a:pt x="49326" y="822197"/>
                    <a:pt x="52355" y="825233"/>
                  </a:cubicBezTo>
                  <a:lnTo>
                    <a:pt x="97967" y="871124"/>
                  </a:lnTo>
                  <a:cubicBezTo>
                    <a:pt x="101485" y="874636"/>
                    <a:pt x="105524" y="874788"/>
                    <a:pt x="107645" y="874585"/>
                  </a:cubicBezTo>
                  <a:cubicBezTo>
                    <a:pt x="109759" y="874369"/>
                    <a:pt x="113696" y="873404"/>
                    <a:pt x="116439" y="869276"/>
                  </a:cubicBezTo>
                  <a:lnTo>
                    <a:pt x="493395" y="298049"/>
                  </a:lnTo>
                  <a:close/>
                  <a:moveTo>
                    <a:pt x="500246" y="287654"/>
                  </a:moveTo>
                  <a:cubicBezTo>
                    <a:pt x="500246" y="287654"/>
                    <a:pt x="500227" y="287667"/>
                    <a:pt x="500227" y="287680"/>
                  </a:cubicBezTo>
                  <a:lnTo>
                    <a:pt x="500259" y="287635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0" name="Google Shape;340;p3"/>
            <p:cNvSpPr/>
            <p:nvPr/>
          </p:nvSpPr>
          <p:spPr>
            <a:xfrm>
              <a:off x="6597146" y="2943927"/>
              <a:ext cx="229997" cy="230612"/>
            </a:xfrm>
            <a:custGeom>
              <a:rect b="b" l="l" r="r" t="t"/>
              <a:pathLst>
                <a:path extrusionOk="0" h="230612" w="229997">
                  <a:moveTo>
                    <a:pt x="161988" y="230612"/>
                  </a:moveTo>
                  <a:lnTo>
                    <a:pt x="229997" y="162991"/>
                  </a:lnTo>
                  <a:lnTo>
                    <a:pt x="86683" y="18865"/>
                  </a:lnTo>
                  <a:cubicBezTo>
                    <a:pt x="68008" y="82"/>
                    <a:pt x="37649" y="0"/>
                    <a:pt x="18872" y="18675"/>
                  </a:cubicBezTo>
                  <a:cubicBezTo>
                    <a:pt x="88" y="37344"/>
                    <a:pt x="0" y="67710"/>
                    <a:pt x="18681" y="8648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1" name="Google Shape;341;p3"/>
            <p:cNvSpPr/>
            <p:nvPr/>
          </p:nvSpPr>
          <p:spPr>
            <a:xfrm>
              <a:off x="6572221" y="2919002"/>
              <a:ext cx="287070" cy="287680"/>
            </a:xfrm>
            <a:custGeom>
              <a:rect b="b" l="l" r="r" t="t"/>
              <a:pathLst>
                <a:path extrusionOk="0" h="287680" w="287070">
                  <a:moveTo>
                    <a:pt x="186817" y="287680"/>
                  </a:moveTo>
                  <a:lnTo>
                    <a:pt x="27482" y="127438"/>
                  </a:lnTo>
                  <a:cubicBezTo>
                    <a:pt x="0" y="99802"/>
                    <a:pt x="120" y="54959"/>
                    <a:pt x="27762" y="27476"/>
                  </a:cubicBezTo>
                  <a:cubicBezTo>
                    <a:pt x="55397" y="0"/>
                    <a:pt x="100247" y="126"/>
                    <a:pt x="127730" y="27762"/>
                  </a:cubicBezTo>
                  <a:lnTo>
                    <a:pt x="287070" y="188004"/>
                  </a:lnTo>
                  <a:close/>
                  <a:moveTo>
                    <a:pt x="77673" y="52400"/>
                  </a:moveTo>
                  <a:cubicBezTo>
                    <a:pt x="71221" y="52381"/>
                    <a:pt x="64744" y="54825"/>
                    <a:pt x="59817" y="59721"/>
                  </a:cubicBezTo>
                  <a:cubicBezTo>
                    <a:pt x="49961" y="69526"/>
                    <a:pt x="49917" y="85521"/>
                    <a:pt x="59721" y="95383"/>
                  </a:cubicBezTo>
                  <a:lnTo>
                    <a:pt x="187001" y="223386"/>
                  </a:lnTo>
                  <a:lnTo>
                    <a:pt x="222770" y="187826"/>
                  </a:lnTo>
                  <a:lnTo>
                    <a:pt x="95491" y="59816"/>
                  </a:lnTo>
                  <a:cubicBezTo>
                    <a:pt x="90589" y="54895"/>
                    <a:pt x="84143" y="52419"/>
                    <a:pt x="77673" y="5240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2" name="Google Shape;342;p3"/>
            <p:cNvSpPr/>
            <p:nvPr/>
          </p:nvSpPr>
          <p:spPr>
            <a:xfrm>
              <a:off x="6846910" y="2872701"/>
              <a:ext cx="229990" cy="230612"/>
            </a:xfrm>
            <a:custGeom>
              <a:rect b="b" l="l" r="r" t="t"/>
              <a:pathLst>
                <a:path extrusionOk="0" h="230612" w="229990">
                  <a:moveTo>
                    <a:pt x="161982" y="230612"/>
                  </a:moveTo>
                  <a:lnTo>
                    <a:pt x="229990" y="162991"/>
                  </a:lnTo>
                  <a:lnTo>
                    <a:pt x="86683" y="18865"/>
                  </a:lnTo>
                  <a:cubicBezTo>
                    <a:pt x="68008" y="82"/>
                    <a:pt x="37642" y="0"/>
                    <a:pt x="18865" y="18675"/>
                  </a:cubicBezTo>
                  <a:cubicBezTo>
                    <a:pt x="88" y="37344"/>
                    <a:pt x="0" y="67710"/>
                    <a:pt x="18675" y="86487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" name="Google Shape;343;p3"/>
            <p:cNvSpPr/>
            <p:nvPr/>
          </p:nvSpPr>
          <p:spPr>
            <a:xfrm>
              <a:off x="6821985" y="2847769"/>
              <a:ext cx="287070" cy="287686"/>
            </a:xfrm>
            <a:custGeom>
              <a:rect b="b" l="l" r="r" t="t"/>
              <a:pathLst>
                <a:path extrusionOk="0" h="287686" w="287070">
                  <a:moveTo>
                    <a:pt x="186810" y="287686"/>
                  </a:moveTo>
                  <a:lnTo>
                    <a:pt x="27476" y="127438"/>
                  </a:lnTo>
                  <a:cubicBezTo>
                    <a:pt x="0" y="99809"/>
                    <a:pt x="120" y="54965"/>
                    <a:pt x="27762" y="27482"/>
                  </a:cubicBezTo>
                  <a:cubicBezTo>
                    <a:pt x="55397" y="0"/>
                    <a:pt x="100247" y="133"/>
                    <a:pt x="127723" y="27768"/>
                  </a:cubicBezTo>
                  <a:lnTo>
                    <a:pt x="287070" y="188010"/>
                  </a:lnTo>
                  <a:close/>
                  <a:moveTo>
                    <a:pt x="77673" y="52406"/>
                  </a:moveTo>
                  <a:cubicBezTo>
                    <a:pt x="71215" y="52387"/>
                    <a:pt x="64744" y="54825"/>
                    <a:pt x="59817" y="59721"/>
                  </a:cubicBezTo>
                  <a:cubicBezTo>
                    <a:pt x="49961" y="69532"/>
                    <a:pt x="49917" y="85528"/>
                    <a:pt x="59715" y="95389"/>
                  </a:cubicBezTo>
                  <a:lnTo>
                    <a:pt x="187001" y="223393"/>
                  </a:lnTo>
                  <a:lnTo>
                    <a:pt x="222770" y="187826"/>
                  </a:lnTo>
                  <a:lnTo>
                    <a:pt x="95491" y="59823"/>
                  </a:lnTo>
                  <a:cubicBezTo>
                    <a:pt x="90589" y="54902"/>
                    <a:pt x="84131" y="52425"/>
                    <a:pt x="77673" y="5240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" name="Google Shape;344;p3"/>
            <p:cNvSpPr/>
            <p:nvPr/>
          </p:nvSpPr>
          <p:spPr>
            <a:xfrm>
              <a:off x="6400451" y="2920761"/>
              <a:ext cx="880979" cy="494144"/>
            </a:xfrm>
            <a:custGeom>
              <a:rect b="b" l="l" r="r" t="t"/>
              <a:pathLst>
                <a:path extrusionOk="0" h="494144" w="880979">
                  <a:moveTo>
                    <a:pt x="276015" y="492226"/>
                  </a:moveTo>
                  <a:lnTo>
                    <a:pt x="859815" y="111690"/>
                  </a:lnTo>
                  <a:cubicBezTo>
                    <a:pt x="878243" y="99682"/>
                    <a:pt x="880979" y="73774"/>
                    <a:pt x="865473" y="58178"/>
                  </a:cubicBezTo>
                  <a:lnTo>
                    <a:pt x="819835" y="12287"/>
                  </a:lnTo>
                  <a:cubicBezTo>
                    <a:pt x="811047" y="3441"/>
                    <a:pt x="798182" y="0"/>
                    <a:pt x="786155" y="3270"/>
                  </a:cubicBezTo>
                  <a:lnTo>
                    <a:pt x="7327" y="214668"/>
                  </a:lnTo>
                  <a:cubicBezTo>
                    <a:pt x="1835" y="216153"/>
                    <a:pt x="0" y="223018"/>
                    <a:pt x="4013" y="227056"/>
                  </a:cubicBezTo>
                  <a:lnTo>
                    <a:pt x="266706" y="491242"/>
                  </a:lnTo>
                  <a:cubicBezTo>
                    <a:pt x="269189" y="493731"/>
                    <a:pt x="273075" y="494144"/>
                    <a:pt x="276015" y="49222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" name="Google Shape;345;p3"/>
            <p:cNvSpPr/>
            <p:nvPr/>
          </p:nvSpPr>
          <p:spPr>
            <a:xfrm>
              <a:off x="6377832" y="2896696"/>
              <a:ext cx="922413" cy="540213"/>
            </a:xfrm>
            <a:custGeom>
              <a:rect b="b" l="l" r="r" t="t"/>
              <a:pathLst>
                <a:path extrusionOk="0" h="540213" w="922413">
                  <a:moveTo>
                    <a:pt x="294551" y="540194"/>
                  </a:moveTo>
                  <a:cubicBezTo>
                    <a:pt x="286715" y="540175"/>
                    <a:pt x="278968" y="537140"/>
                    <a:pt x="273183" y="531317"/>
                  </a:cubicBezTo>
                  <a:lnTo>
                    <a:pt x="10515" y="267144"/>
                  </a:lnTo>
                  <a:cubicBezTo>
                    <a:pt x="2978" y="259581"/>
                    <a:pt x="0" y="248437"/>
                    <a:pt x="2768" y="238093"/>
                  </a:cubicBezTo>
                  <a:cubicBezTo>
                    <a:pt x="5537" y="227749"/>
                    <a:pt x="13684" y="219582"/>
                    <a:pt x="24022" y="216788"/>
                  </a:cubicBezTo>
                  <a:lnTo>
                    <a:pt x="802811" y="5397"/>
                  </a:lnTo>
                  <a:cubicBezTo>
                    <a:pt x="822680" y="0"/>
                    <a:pt x="844073" y="5721"/>
                    <a:pt x="858583" y="20319"/>
                  </a:cubicBezTo>
                  <a:lnTo>
                    <a:pt x="904214" y="66217"/>
                  </a:lnTo>
                  <a:cubicBezTo>
                    <a:pt x="916451" y="78524"/>
                    <a:pt x="922413" y="95478"/>
                    <a:pt x="920584" y="112737"/>
                  </a:cubicBezTo>
                  <a:cubicBezTo>
                    <a:pt x="918756" y="130003"/>
                    <a:pt x="909377" y="145326"/>
                    <a:pt x="894848" y="154800"/>
                  </a:cubicBezTo>
                  <a:lnTo>
                    <a:pt x="311016" y="535362"/>
                  </a:lnTo>
                  <a:cubicBezTo>
                    <a:pt x="305993" y="538619"/>
                    <a:pt x="300247" y="540213"/>
                    <a:pt x="294551" y="540194"/>
                  </a:cubicBezTo>
                  <a:close/>
                  <a:moveTo>
                    <a:pt x="61334" y="253771"/>
                  </a:moveTo>
                  <a:lnTo>
                    <a:pt x="296672" y="490442"/>
                  </a:lnTo>
                  <a:lnTo>
                    <a:pt x="870032" y="116706"/>
                  </a:lnTo>
                  <a:cubicBezTo>
                    <a:pt x="874166" y="114007"/>
                    <a:pt x="875150" y="110064"/>
                    <a:pt x="875379" y="107956"/>
                  </a:cubicBezTo>
                  <a:cubicBezTo>
                    <a:pt x="875595" y="105841"/>
                    <a:pt x="875461" y="101777"/>
                    <a:pt x="871975" y="98278"/>
                  </a:cubicBezTo>
                  <a:lnTo>
                    <a:pt x="826344" y="52381"/>
                  </a:lnTo>
                  <a:cubicBezTo>
                    <a:pt x="823315" y="49339"/>
                    <a:pt x="818864" y="48158"/>
                    <a:pt x="814717" y="49275"/>
                  </a:cubicBezTo>
                  <a:close/>
                  <a:moveTo>
                    <a:pt x="286277" y="497204"/>
                  </a:moveTo>
                  <a:cubicBezTo>
                    <a:pt x="286277" y="497217"/>
                    <a:pt x="286264" y="497217"/>
                    <a:pt x="286264" y="49721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" name="Google Shape;346;p3"/>
            <p:cNvSpPr/>
            <p:nvPr/>
          </p:nvSpPr>
          <p:spPr>
            <a:xfrm>
              <a:off x="5892615" y="2806214"/>
              <a:ext cx="1260055" cy="1266647"/>
            </a:xfrm>
            <a:custGeom>
              <a:rect b="b" l="l" r="r" t="t"/>
              <a:pathLst>
                <a:path extrusionOk="0" h="1266647" w="1260055">
                  <a:moveTo>
                    <a:pt x="134054" y="26276"/>
                  </a:moveTo>
                  <a:cubicBezTo>
                    <a:pt x="66548" y="0"/>
                    <a:pt x="0" y="66173"/>
                    <a:pt x="25895" y="133826"/>
                  </a:cubicBezTo>
                  <a:cubicBezTo>
                    <a:pt x="79578" y="274066"/>
                    <a:pt x="136759" y="375786"/>
                    <a:pt x="267696" y="507460"/>
                  </a:cubicBezTo>
                  <a:lnTo>
                    <a:pt x="413232" y="653821"/>
                  </a:lnTo>
                  <a:lnTo>
                    <a:pt x="1033672" y="1175023"/>
                  </a:lnTo>
                  <a:cubicBezTo>
                    <a:pt x="1080509" y="1214367"/>
                    <a:pt x="1135576" y="1242688"/>
                    <a:pt x="1194822" y="1257884"/>
                  </a:cubicBezTo>
                  <a:cubicBezTo>
                    <a:pt x="1228959" y="1266647"/>
                    <a:pt x="1260055" y="1235729"/>
                    <a:pt x="1251489" y="1201540"/>
                  </a:cubicBezTo>
                  <a:cubicBezTo>
                    <a:pt x="1236624" y="1142206"/>
                    <a:pt x="1208620" y="1086980"/>
                    <a:pt x="1169536" y="1039926"/>
                  </a:cubicBezTo>
                  <a:lnTo>
                    <a:pt x="651852" y="416547"/>
                  </a:lnTo>
                  <a:lnTo>
                    <a:pt x="506323" y="270186"/>
                  </a:lnTo>
                  <a:cubicBezTo>
                    <a:pt x="375380" y="138506"/>
                    <a:pt x="273989" y="80746"/>
                    <a:pt x="134054" y="2627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7" name="Google Shape;347;p3"/>
            <p:cNvSpPr/>
            <p:nvPr/>
          </p:nvSpPr>
          <p:spPr>
            <a:xfrm>
              <a:off x="5882041" y="2795816"/>
              <a:ext cx="1290104" cy="1292580"/>
            </a:xfrm>
            <a:custGeom>
              <a:rect b="b" l="l" r="r" t="t"/>
              <a:pathLst>
                <a:path extrusionOk="0" h="1292580" w="1290104">
                  <a:moveTo>
                    <a:pt x="1217002" y="1292529"/>
                  </a:moveTo>
                  <a:cubicBezTo>
                    <a:pt x="1211275" y="1292510"/>
                    <a:pt x="1205496" y="1291786"/>
                    <a:pt x="1199749" y="1290307"/>
                  </a:cubicBezTo>
                  <a:cubicBezTo>
                    <a:pt x="1137570" y="1274349"/>
                    <a:pt x="1078750" y="1244098"/>
                    <a:pt x="1029620" y="1202836"/>
                  </a:cubicBezTo>
                  <a:lnTo>
                    <a:pt x="407676" y="680250"/>
                  </a:lnTo>
                  <a:lnTo>
                    <a:pt x="262153" y="533888"/>
                  </a:lnTo>
                  <a:cubicBezTo>
                    <a:pt x="124967" y="395941"/>
                    <a:pt x="67735" y="289528"/>
                    <a:pt x="15233" y="152342"/>
                  </a:cubicBezTo>
                  <a:cubicBezTo>
                    <a:pt x="0" y="112522"/>
                    <a:pt x="9302" y="69132"/>
                    <a:pt x="39509" y="39096"/>
                  </a:cubicBezTo>
                  <a:cubicBezTo>
                    <a:pt x="69697" y="9061"/>
                    <a:pt x="113144" y="0"/>
                    <a:pt x="152876" y="15493"/>
                  </a:cubicBezTo>
                  <a:cubicBezTo>
                    <a:pt x="289756" y="68764"/>
                    <a:pt x="395846" y="126606"/>
                    <a:pt x="533018" y="264553"/>
                  </a:cubicBezTo>
                  <a:lnTo>
                    <a:pt x="679913" y="412419"/>
                  </a:lnTo>
                  <a:lnTo>
                    <a:pt x="1197603" y="1035799"/>
                  </a:lnTo>
                  <a:cubicBezTo>
                    <a:pt x="1238611" y="1085183"/>
                    <a:pt x="1268520" y="1144174"/>
                    <a:pt x="1284122" y="1206411"/>
                  </a:cubicBezTo>
                  <a:cubicBezTo>
                    <a:pt x="1290104" y="1230318"/>
                    <a:pt x="1283239" y="1254956"/>
                    <a:pt x="1265770" y="1272336"/>
                  </a:cubicBezTo>
                  <a:cubicBezTo>
                    <a:pt x="1252499" y="1285525"/>
                    <a:pt x="1235074" y="1292580"/>
                    <a:pt x="1217002" y="1292529"/>
                  </a:cubicBezTo>
                  <a:close/>
                  <a:moveTo>
                    <a:pt x="439191" y="647465"/>
                  </a:moveTo>
                  <a:lnTo>
                    <a:pt x="1058881" y="1168018"/>
                  </a:lnTo>
                  <a:cubicBezTo>
                    <a:pt x="1102810" y="1204931"/>
                    <a:pt x="1155426" y="1231988"/>
                    <a:pt x="1211052" y="1246263"/>
                  </a:cubicBezTo>
                  <a:cubicBezTo>
                    <a:pt x="1222883" y="1249299"/>
                    <a:pt x="1230833" y="1242961"/>
                    <a:pt x="1233716" y="1240097"/>
                  </a:cubicBezTo>
                  <a:cubicBezTo>
                    <a:pt x="1236592" y="1237227"/>
                    <a:pt x="1242968" y="1229290"/>
                    <a:pt x="1240008" y="1217466"/>
                  </a:cubicBezTo>
                  <a:cubicBezTo>
                    <a:pt x="1226064" y="1161789"/>
                    <a:pt x="1199305" y="1109021"/>
                    <a:pt x="1162621" y="1064844"/>
                  </a:cubicBezTo>
                  <a:lnTo>
                    <a:pt x="645585" y="442252"/>
                  </a:lnTo>
                  <a:lnTo>
                    <a:pt x="500780" y="296614"/>
                  </a:lnTo>
                  <a:cubicBezTo>
                    <a:pt x="369271" y="164369"/>
                    <a:pt x="267588" y="108934"/>
                    <a:pt x="136385" y="57861"/>
                  </a:cubicBezTo>
                  <a:cubicBezTo>
                    <a:pt x="113309" y="48888"/>
                    <a:pt x="89077" y="53917"/>
                    <a:pt x="71558" y="71348"/>
                  </a:cubicBezTo>
                  <a:cubicBezTo>
                    <a:pt x="54032" y="88773"/>
                    <a:pt x="48856" y="112966"/>
                    <a:pt x="57702" y="136093"/>
                  </a:cubicBezTo>
                  <a:cubicBezTo>
                    <a:pt x="108026" y="267588"/>
                    <a:pt x="162883" y="369582"/>
                    <a:pt x="294386" y="5018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8" name="Google Shape;348;p3"/>
            <p:cNvSpPr/>
            <p:nvPr/>
          </p:nvSpPr>
          <p:spPr>
            <a:xfrm>
              <a:off x="6798810" y="3719202"/>
              <a:ext cx="475843" cy="474338"/>
            </a:xfrm>
            <a:custGeom>
              <a:rect b="b" l="l" r="r" t="t"/>
              <a:pathLst>
                <a:path extrusionOk="0" h="474338" w="475843">
                  <a:moveTo>
                    <a:pt x="465645" y="111918"/>
                  </a:moveTo>
                  <a:lnTo>
                    <a:pt x="265772" y="255104"/>
                  </a:lnTo>
                  <a:cubicBezTo>
                    <a:pt x="261874" y="257898"/>
                    <a:pt x="258444" y="261302"/>
                    <a:pt x="255631" y="265195"/>
                  </a:cubicBezTo>
                  <a:lnTo>
                    <a:pt x="111315" y="464248"/>
                  </a:lnTo>
                  <a:cubicBezTo>
                    <a:pt x="104743" y="473316"/>
                    <a:pt x="91617" y="474338"/>
                    <a:pt x="83718" y="466394"/>
                  </a:cubicBezTo>
                  <a:lnTo>
                    <a:pt x="30829" y="413200"/>
                  </a:lnTo>
                  <a:cubicBezTo>
                    <a:pt x="8451" y="390696"/>
                    <a:pt x="0" y="357847"/>
                    <a:pt x="8737" y="327336"/>
                  </a:cubicBezTo>
                  <a:lnTo>
                    <a:pt x="73609" y="100825"/>
                  </a:lnTo>
                  <a:cubicBezTo>
                    <a:pt x="77590" y="86912"/>
                    <a:pt x="88499" y="76060"/>
                    <a:pt x="102438" y="72155"/>
                  </a:cubicBezTo>
                  <a:lnTo>
                    <a:pt x="329310" y="8566"/>
                  </a:lnTo>
                  <a:cubicBezTo>
                    <a:pt x="359873" y="0"/>
                    <a:pt x="392677" y="8636"/>
                    <a:pt x="415055" y="31140"/>
                  </a:cubicBezTo>
                  <a:lnTo>
                    <a:pt x="467950" y="84334"/>
                  </a:lnTo>
                  <a:cubicBezTo>
                    <a:pt x="475843" y="92278"/>
                    <a:pt x="474751" y="105403"/>
                    <a:pt x="465645" y="111918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9" name="Google Shape;349;p3"/>
            <p:cNvSpPr/>
            <p:nvPr/>
          </p:nvSpPr>
          <p:spPr>
            <a:xfrm>
              <a:off x="6774694" y="3695123"/>
              <a:ext cx="520947" cy="518566"/>
            </a:xfrm>
            <a:custGeom>
              <a:rect b="b" l="l" r="r" t="t"/>
              <a:pathLst>
                <a:path extrusionOk="0" h="518566" w="520947">
                  <a:moveTo>
                    <a:pt x="120586" y="518566"/>
                  </a:moveTo>
                  <a:cubicBezTo>
                    <a:pt x="109778" y="518534"/>
                    <a:pt x="99402" y="514229"/>
                    <a:pt x="91713" y="506501"/>
                  </a:cubicBezTo>
                  <a:lnTo>
                    <a:pt x="38830" y="453313"/>
                  </a:lnTo>
                  <a:cubicBezTo>
                    <a:pt x="10648" y="424999"/>
                    <a:pt x="0" y="383546"/>
                    <a:pt x="10998" y="345154"/>
                  </a:cubicBezTo>
                  <a:lnTo>
                    <a:pt x="75863" y="118649"/>
                  </a:lnTo>
                  <a:cubicBezTo>
                    <a:pt x="82080" y="96970"/>
                    <a:pt x="98736" y="80416"/>
                    <a:pt x="120421" y="74339"/>
                  </a:cubicBezTo>
                  <a:lnTo>
                    <a:pt x="347294" y="10750"/>
                  </a:lnTo>
                  <a:cubicBezTo>
                    <a:pt x="385749" y="0"/>
                    <a:pt x="427145" y="10871"/>
                    <a:pt x="455288" y="39192"/>
                  </a:cubicBezTo>
                  <a:lnTo>
                    <a:pt x="508190" y="92392"/>
                  </a:lnTo>
                  <a:cubicBezTo>
                    <a:pt x="516661" y="100901"/>
                    <a:pt x="520947" y="112649"/>
                    <a:pt x="519937" y="124625"/>
                  </a:cubicBezTo>
                  <a:cubicBezTo>
                    <a:pt x="518941" y="136601"/>
                    <a:pt x="512768" y="147485"/>
                    <a:pt x="502996" y="154476"/>
                  </a:cubicBezTo>
                  <a:lnTo>
                    <a:pt x="303129" y="297662"/>
                  </a:lnTo>
                  <a:cubicBezTo>
                    <a:pt x="301199" y="299040"/>
                    <a:pt x="299523" y="300716"/>
                    <a:pt x="298126" y="302634"/>
                  </a:cubicBezTo>
                  <a:lnTo>
                    <a:pt x="153828" y="501675"/>
                  </a:lnTo>
                  <a:cubicBezTo>
                    <a:pt x="146786" y="511397"/>
                    <a:pt x="135877" y="517512"/>
                    <a:pt x="123894" y="518445"/>
                  </a:cubicBezTo>
                  <a:cubicBezTo>
                    <a:pt x="122789" y="518528"/>
                    <a:pt x="121678" y="518566"/>
                    <a:pt x="120586" y="518566"/>
                  </a:cubicBezTo>
                  <a:close/>
                  <a:moveTo>
                    <a:pt x="377221" y="52127"/>
                  </a:moveTo>
                  <a:cubicBezTo>
                    <a:pt x="371328" y="52114"/>
                    <a:pt x="365398" y="52901"/>
                    <a:pt x="359575" y="54533"/>
                  </a:cubicBezTo>
                  <a:lnTo>
                    <a:pt x="132695" y="118129"/>
                  </a:lnTo>
                  <a:cubicBezTo>
                    <a:pt x="126314" y="119913"/>
                    <a:pt x="121405" y="124790"/>
                    <a:pt x="119576" y="131171"/>
                  </a:cubicBezTo>
                  <a:lnTo>
                    <a:pt x="54717" y="357670"/>
                  </a:lnTo>
                  <a:cubicBezTo>
                    <a:pt x="48240" y="380244"/>
                    <a:pt x="54508" y="404609"/>
                    <a:pt x="71069" y="421246"/>
                  </a:cubicBezTo>
                  <a:lnTo>
                    <a:pt x="120173" y="470636"/>
                  </a:lnTo>
                  <a:lnTo>
                    <a:pt x="261334" y="275926"/>
                  </a:lnTo>
                  <a:cubicBezTo>
                    <a:pt x="265614" y="270033"/>
                    <a:pt x="270763" y="264922"/>
                    <a:pt x="276650" y="260705"/>
                  </a:cubicBezTo>
                  <a:lnTo>
                    <a:pt x="472154" y="120637"/>
                  </a:lnTo>
                  <a:lnTo>
                    <a:pt x="423056" y="71253"/>
                  </a:lnTo>
                  <a:cubicBezTo>
                    <a:pt x="410756" y="58889"/>
                    <a:pt x="394201" y="52177"/>
                    <a:pt x="377221" y="521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0" name="Google Shape;350;p3"/>
            <p:cNvSpPr/>
            <p:nvPr/>
          </p:nvSpPr>
          <p:spPr>
            <a:xfrm>
              <a:off x="6352447" y="3164671"/>
              <a:ext cx="305784" cy="334733"/>
            </a:xfrm>
            <a:custGeom>
              <a:rect b="b" l="l" r="r" t="t"/>
              <a:pathLst>
                <a:path extrusionOk="0" h="334733" w="305784">
                  <a:moveTo>
                    <a:pt x="10115" y="8382"/>
                  </a:moveTo>
                  <a:lnTo>
                    <a:pt x="10115" y="8382"/>
                  </a:lnTo>
                  <a:cubicBezTo>
                    <a:pt x="19456" y="0"/>
                    <a:pt x="33826" y="768"/>
                    <a:pt x="42221" y="10102"/>
                  </a:cubicBezTo>
                  <a:lnTo>
                    <a:pt x="297389" y="294239"/>
                  </a:lnTo>
                  <a:cubicBezTo>
                    <a:pt x="305784" y="303574"/>
                    <a:pt x="305003" y="317950"/>
                    <a:pt x="295668" y="326339"/>
                  </a:cubicBezTo>
                  <a:cubicBezTo>
                    <a:pt x="286321" y="334733"/>
                    <a:pt x="271945" y="333959"/>
                    <a:pt x="263563" y="324618"/>
                  </a:cubicBezTo>
                  <a:lnTo>
                    <a:pt x="8394" y="40493"/>
                  </a:lnTo>
                  <a:cubicBezTo>
                    <a:pt x="0" y="31146"/>
                    <a:pt x="774" y="16770"/>
                    <a:pt x="10115" y="8382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1" name="Google Shape;351;p3"/>
            <p:cNvSpPr/>
            <p:nvPr/>
          </p:nvSpPr>
          <p:spPr>
            <a:xfrm>
              <a:off x="6219501" y="3016630"/>
              <a:ext cx="120021" cy="127895"/>
            </a:xfrm>
            <a:custGeom>
              <a:rect b="b" l="l" r="r" t="t"/>
              <a:pathLst>
                <a:path extrusionOk="0" h="127895" w="120021">
                  <a:moveTo>
                    <a:pt x="10115" y="8388"/>
                  </a:moveTo>
                  <a:lnTo>
                    <a:pt x="10115" y="8388"/>
                  </a:lnTo>
                  <a:cubicBezTo>
                    <a:pt x="19456" y="0"/>
                    <a:pt x="33826" y="774"/>
                    <a:pt x="42221" y="10109"/>
                  </a:cubicBezTo>
                  <a:lnTo>
                    <a:pt x="111626" y="87401"/>
                  </a:lnTo>
                  <a:cubicBezTo>
                    <a:pt x="120021" y="96742"/>
                    <a:pt x="119252" y="111118"/>
                    <a:pt x="109905" y="119507"/>
                  </a:cubicBezTo>
                  <a:cubicBezTo>
                    <a:pt x="100564" y="127895"/>
                    <a:pt x="86188" y="127126"/>
                    <a:pt x="77800" y="117786"/>
                  </a:cubicBezTo>
                  <a:lnTo>
                    <a:pt x="8394" y="40493"/>
                  </a:lnTo>
                  <a:cubicBezTo>
                    <a:pt x="0" y="31153"/>
                    <a:pt x="768" y="16776"/>
                    <a:pt x="10115" y="8388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52" name="Google Shape;352;p3"/>
          <p:cNvSpPr txBox="1"/>
          <p:nvPr>
            <p:ph type="title"/>
          </p:nvPr>
        </p:nvSpPr>
        <p:spPr>
          <a:xfrm>
            <a:off x="791901" y="845663"/>
            <a:ext cx="3894000" cy="7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</a:pPr>
            <a:r>
              <a:rPr lang="es-ES" sz="3200"/>
              <a:t>Objetivo General</a:t>
            </a:r>
            <a:endParaRPr sz="3200"/>
          </a:p>
        </p:txBody>
      </p:sp>
      <p:grpSp>
        <p:nvGrpSpPr>
          <p:cNvPr id="353" name="Google Shape;353;p3"/>
          <p:cNvGrpSpPr/>
          <p:nvPr/>
        </p:nvGrpSpPr>
        <p:grpSpPr>
          <a:xfrm>
            <a:off x="6355937" y="1513900"/>
            <a:ext cx="1548801" cy="1503361"/>
            <a:chOff x="1840123" y="2107341"/>
            <a:chExt cx="3257205" cy="3161643"/>
          </a:xfrm>
        </p:grpSpPr>
        <p:sp>
          <p:nvSpPr>
            <p:cNvPr id="354" name="Google Shape;354;p3"/>
            <p:cNvSpPr/>
            <p:nvPr/>
          </p:nvSpPr>
          <p:spPr>
            <a:xfrm>
              <a:off x="1981237" y="2249255"/>
              <a:ext cx="3116091" cy="3019729"/>
            </a:xfrm>
            <a:custGeom>
              <a:rect b="b" l="l" r="r" t="t"/>
              <a:pathLst>
                <a:path extrusionOk="0" h="3019729" w="3116091">
                  <a:moveTo>
                    <a:pt x="1607870" y="1187"/>
                  </a:moveTo>
                  <a:cubicBezTo>
                    <a:pt x="1599545" y="425"/>
                    <a:pt x="1590967" y="38"/>
                    <a:pt x="1582064" y="158"/>
                  </a:cubicBezTo>
                  <a:cubicBezTo>
                    <a:pt x="1573422" y="0"/>
                    <a:pt x="1565071" y="279"/>
                    <a:pt x="1556969" y="952"/>
                  </a:cubicBezTo>
                  <a:cubicBezTo>
                    <a:pt x="953789" y="18656"/>
                    <a:pt x="419080" y="393998"/>
                    <a:pt x="209175" y="963695"/>
                  </a:cubicBezTo>
                  <a:cubicBezTo>
                    <a:pt x="0" y="1531404"/>
                    <a:pt x="186321" y="2198903"/>
                    <a:pt x="656075" y="2578627"/>
                  </a:cubicBezTo>
                  <a:cubicBezTo>
                    <a:pt x="1128642" y="2960636"/>
                    <a:pt x="1806111" y="3019729"/>
                    <a:pt x="2329446" y="2700801"/>
                  </a:cubicBezTo>
                  <a:cubicBezTo>
                    <a:pt x="2851899" y="2382412"/>
                    <a:pt x="3116091" y="1769979"/>
                    <a:pt x="3004616" y="1171340"/>
                  </a:cubicBezTo>
                  <a:cubicBezTo>
                    <a:pt x="2879953" y="501897"/>
                    <a:pt x="2275446" y="25260"/>
                    <a:pt x="1607870" y="1187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5" name="Google Shape;355;p3"/>
            <p:cNvSpPr/>
            <p:nvPr/>
          </p:nvSpPr>
          <p:spPr>
            <a:xfrm>
              <a:off x="1840123" y="2107341"/>
              <a:ext cx="3116097" cy="3019729"/>
            </a:xfrm>
            <a:custGeom>
              <a:rect b="b" l="l" r="r" t="t"/>
              <a:pathLst>
                <a:path extrusionOk="0" h="3019729" w="3116097">
                  <a:moveTo>
                    <a:pt x="1607877" y="1187"/>
                  </a:moveTo>
                  <a:cubicBezTo>
                    <a:pt x="1599545" y="425"/>
                    <a:pt x="1590973" y="44"/>
                    <a:pt x="1582070" y="158"/>
                  </a:cubicBezTo>
                  <a:cubicBezTo>
                    <a:pt x="1573422" y="0"/>
                    <a:pt x="1565071" y="279"/>
                    <a:pt x="1556975" y="952"/>
                  </a:cubicBezTo>
                  <a:cubicBezTo>
                    <a:pt x="953789" y="18656"/>
                    <a:pt x="419080" y="394004"/>
                    <a:pt x="209175" y="963695"/>
                  </a:cubicBezTo>
                  <a:cubicBezTo>
                    <a:pt x="0" y="1531404"/>
                    <a:pt x="186321" y="2198903"/>
                    <a:pt x="656075" y="2578627"/>
                  </a:cubicBezTo>
                  <a:cubicBezTo>
                    <a:pt x="1128642" y="2960636"/>
                    <a:pt x="1806111" y="3019729"/>
                    <a:pt x="2329446" y="2700807"/>
                  </a:cubicBezTo>
                  <a:cubicBezTo>
                    <a:pt x="2851899" y="2382412"/>
                    <a:pt x="3116097" y="1769979"/>
                    <a:pt x="3004616" y="1171346"/>
                  </a:cubicBezTo>
                  <a:cubicBezTo>
                    <a:pt x="2879953" y="501897"/>
                    <a:pt x="2275446" y="25266"/>
                    <a:pt x="1607877" y="1187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6" name="Google Shape;356;p3"/>
            <p:cNvSpPr/>
            <p:nvPr/>
          </p:nvSpPr>
          <p:spPr>
            <a:xfrm>
              <a:off x="2213096" y="2357548"/>
              <a:ext cx="2409971" cy="2409964"/>
            </a:xfrm>
            <a:custGeom>
              <a:rect b="b" l="l" r="r" t="t"/>
              <a:pathLst>
                <a:path extrusionOk="0" h="2409964" w="2409971">
                  <a:moveTo>
                    <a:pt x="2408091" y="1208385"/>
                  </a:moveTo>
                  <a:cubicBezTo>
                    <a:pt x="2406211" y="1872843"/>
                    <a:pt x="1866049" y="2409964"/>
                    <a:pt x="1201585" y="2408085"/>
                  </a:cubicBezTo>
                  <a:cubicBezTo>
                    <a:pt x="537127" y="2406205"/>
                    <a:pt x="0" y="1866036"/>
                    <a:pt x="1879" y="1201585"/>
                  </a:cubicBezTo>
                  <a:cubicBezTo>
                    <a:pt x="3759" y="537127"/>
                    <a:pt x="543934" y="0"/>
                    <a:pt x="1208385" y="1879"/>
                  </a:cubicBezTo>
                  <a:cubicBezTo>
                    <a:pt x="1872843" y="3759"/>
                    <a:pt x="2409971" y="543928"/>
                    <a:pt x="2408091" y="120838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7" name="Google Shape;357;p3"/>
            <p:cNvSpPr/>
            <p:nvPr/>
          </p:nvSpPr>
          <p:spPr>
            <a:xfrm>
              <a:off x="2173394" y="2317830"/>
              <a:ext cx="2489390" cy="2489409"/>
            </a:xfrm>
            <a:custGeom>
              <a:rect b="b" l="l" r="r" t="t"/>
              <a:pathLst>
                <a:path extrusionOk="0" h="2489409" w="2489390">
                  <a:moveTo>
                    <a:pt x="1241170" y="2487472"/>
                  </a:moveTo>
                  <a:cubicBezTo>
                    <a:pt x="555923" y="2485536"/>
                    <a:pt x="0" y="1926456"/>
                    <a:pt x="1930" y="1241183"/>
                  </a:cubicBezTo>
                  <a:cubicBezTo>
                    <a:pt x="3867" y="555929"/>
                    <a:pt x="562946" y="0"/>
                    <a:pt x="1248194" y="1936"/>
                  </a:cubicBezTo>
                  <a:cubicBezTo>
                    <a:pt x="1933467" y="3873"/>
                    <a:pt x="2489390" y="562952"/>
                    <a:pt x="2487453" y="1248206"/>
                  </a:cubicBezTo>
                  <a:cubicBezTo>
                    <a:pt x="2485517" y="1933479"/>
                    <a:pt x="1926437" y="2489409"/>
                    <a:pt x="1241170" y="2487472"/>
                  </a:cubicBezTo>
                  <a:close/>
                  <a:moveTo>
                    <a:pt x="1247971" y="81260"/>
                  </a:moveTo>
                  <a:cubicBezTo>
                    <a:pt x="606469" y="79451"/>
                    <a:pt x="83077" y="599897"/>
                    <a:pt x="81260" y="1241412"/>
                  </a:cubicBezTo>
                  <a:cubicBezTo>
                    <a:pt x="79444" y="1882940"/>
                    <a:pt x="599890" y="2406332"/>
                    <a:pt x="1241393" y="2408142"/>
                  </a:cubicBezTo>
                  <a:cubicBezTo>
                    <a:pt x="1882914" y="2409964"/>
                    <a:pt x="2406313" y="1889518"/>
                    <a:pt x="2408129" y="1247984"/>
                  </a:cubicBezTo>
                  <a:cubicBezTo>
                    <a:pt x="2409939" y="606475"/>
                    <a:pt x="1889493" y="83077"/>
                    <a:pt x="1247971" y="8126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8" name="Google Shape;358;p3"/>
            <p:cNvSpPr/>
            <p:nvPr/>
          </p:nvSpPr>
          <p:spPr>
            <a:xfrm>
              <a:off x="2478263" y="2622704"/>
              <a:ext cx="1879644" cy="1879650"/>
            </a:xfrm>
            <a:custGeom>
              <a:rect b="b" l="l" r="r" t="t"/>
              <a:pathLst>
                <a:path extrusionOk="0" h="1879650" w="1879644">
                  <a:moveTo>
                    <a:pt x="1878183" y="942479"/>
                  </a:moveTo>
                  <a:cubicBezTo>
                    <a:pt x="1876717" y="1460722"/>
                    <a:pt x="1455413" y="1879650"/>
                    <a:pt x="937171" y="1878183"/>
                  </a:cubicBezTo>
                  <a:cubicBezTo>
                    <a:pt x="418922" y="1876723"/>
                    <a:pt x="0" y="1455413"/>
                    <a:pt x="1460" y="937177"/>
                  </a:cubicBezTo>
                  <a:cubicBezTo>
                    <a:pt x="2927" y="418934"/>
                    <a:pt x="424230" y="0"/>
                    <a:pt x="942473" y="1473"/>
                  </a:cubicBezTo>
                  <a:cubicBezTo>
                    <a:pt x="1460715" y="2933"/>
                    <a:pt x="1879644" y="424237"/>
                    <a:pt x="1878183" y="942479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9" name="Google Shape;359;p3"/>
            <p:cNvSpPr/>
            <p:nvPr/>
          </p:nvSpPr>
          <p:spPr>
            <a:xfrm>
              <a:off x="3067756" y="2752596"/>
              <a:ext cx="352558" cy="152171"/>
            </a:xfrm>
            <a:custGeom>
              <a:rect b="b" l="l" r="r" t="t"/>
              <a:pathLst>
                <a:path extrusionOk="0" h="152171" w="352558">
                  <a:moveTo>
                    <a:pt x="306939" y="1276"/>
                  </a:moveTo>
                  <a:cubicBezTo>
                    <a:pt x="211924" y="6210"/>
                    <a:pt x="120173" y="27438"/>
                    <a:pt x="33121" y="64623"/>
                  </a:cubicBezTo>
                  <a:cubicBezTo>
                    <a:pt x="10394" y="74333"/>
                    <a:pt x="0" y="100742"/>
                    <a:pt x="10966" y="122891"/>
                  </a:cubicBezTo>
                  <a:lnTo>
                    <a:pt x="10972" y="122904"/>
                  </a:lnTo>
                  <a:cubicBezTo>
                    <a:pt x="20796" y="142786"/>
                    <a:pt x="44475" y="152171"/>
                    <a:pt x="64852" y="143408"/>
                  </a:cubicBezTo>
                  <a:cubicBezTo>
                    <a:pt x="143694" y="109512"/>
                    <a:pt x="226904" y="90265"/>
                    <a:pt x="313131" y="85985"/>
                  </a:cubicBezTo>
                  <a:cubicBezTo>
                    <a:pt x="335292" y="84886"/>
                    <a:pt x="352425" y="66008"/>
                    <a:pt x="352488" y="43814"/>
                  </a:cubicBezTo>
                  <a:lnTo>
                    <a:pt x="352488" y="43808"/>
                  </a:lnTo>
                  <a:cubicBezTo>
                    <a:pt x="352558" y="19107"/>
                    <a:pt x="331609" y="0"/>
                    <a:pt x="306939" y="127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0" name="Google Shape;360;p3"/>
            <p:cNvSpPr/>
            <p:nvPr/>
          </p:nvSpPr>
          <p:spPr>
            <a:xfrm>
              <a:off x="3717904" y="2829611"/>
              <a:ext cx="510108" cy="735158"/>
            </a:xfrm>
            <a:custGeom>
              <a:rect b="b" l="l" r="r" t="t"/>
              <a:pathLst>
                <a:path extrusionOk="0" h="735158" w="510108">
                  <a:moveTo>
                    <a:pt x="67811" y="11201"/>
                  </a:moveTo>
                  <a:cubicBezTo>
                    <a:pt x="45834" y="0"/>
                    <a:pt x="18929" y="9061"/>
                    <a:pt x="8972" y="31635"/>
                  </a:cubicBezTo>
                  <a:cubicBezTo>
                    <a:pt x="0" y="51968"/>
                    <a:pt x="8083" y="76117"/>
                    <a:pt x="27914" y="86169"/>
                  </a:cubicBezTo>
                  <a:cubicBezTo>
                    <a:pt x="259518" y="203625"/>
                    <a:pt x="410800" y="436333"/>
                    <a:pt x="424084" y="695642"/>
                  </a:cubicBezTo>
                  <a:cubicBezTo>
                    <a:pt x="425221" y="717835"/>
                    <a:pt x="443998" y="735018"/>
                    <a:pt x="466223" y="735088"/>
                  </a:cubicBezTo>
                  <a:cubicBezTo>
                    <a:pt x="490899" y="735158"/>
                    <a:pt x="510108" y="714248"/>
                    <a:pt x="508793" y="689610"/>
                  </a:cubicBezTo>
                  <a:cubicBezTo>
                    <a:pt x="493420" y="401161"/>
                    <a:pt x="325208" y="142392"/>
                    <a:pt x="67811" y="1120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1" name="Google Shape;361;p3"/>
            <p:cNvSpPr/>
            <p:nvPr/>
          </p:nvSpPr>
          <p:spPr>
            <a:xfrm>
              <a:off x="2438537" y="2582989"/>
              <a:ext cx="1959102" cy="1959095"/>
            </a:xfrm>
            <a:custGeom>
              <a:rect b="b" l="l" r="r" t="t"/>
              <a:pathLst>
                <a:path extrusionOk="0" h="1959095" w="1959102">
                  <a:moveTo>
                    <a:pt x="976769" y="1957571"/>
                  </a:moveTo>
                  <a:cubicBezTo>
                    <a:pt x="437495" y="1956047"/>
                    <a:pt x="0" y="1516062"/>
                    <a:pt x="1517" y="976776"/>
                  </a:cubicBezTo>
                  <a:cubicBezTo>
                    <a:pt x="3041" y="437489"/>
                    <a:pt x="443026" y="0"/>
                    <a:pt x="982300" y="1524"/>
                  </a:cubicBezTo>
                  <a:cubicBezTo>
                    <a:pt x="1521599" y="3048"/>
                    <a:pt x="1959102" y="443014"/>
                    <a:pt x="1957577" y="982306"/>
                  </a:cubicBezTo>
                  <a:cubicBezTo>
                    <a:pt x="1956060" y="1521593"/>
                    <a:pt x="1516075" y="1959095"/>
                    <a:pt x="976769" y="1957571"/>
                  </a:cubicBezTo>
                  <a:close/>
                  <a:moveTo>
                    <a:pt x="982078" y="80848"/>
                  </a:moveTo>
                  <a:cubicBezTo>
                    <a:pt x="486549" y="79444"/>
                    <a:pt x="82245" y="481456"/>
                    <a:pt x="80841" y="976998"/>
                  </a:cubicBezTo>
                  <a:cubicBezTo>
                    <a:pt x="79451" y="1472539"/>
                    <a:pt x="481469" y="1876844"/>
                    <a:pt x="976998" y="1878247"/>
                  </a:cubicBezTo>
                  <a:cubicBezTo>
                    <a:pt x="1472552" y="1879644"/>
                    <a:pt x="1876850" y="1477619"/>
                    <a:pt x="1878253" y="982084"/>
                  </a:cubicBezTo>
                  <a:cubicBezTo>
                    <a:pt x="1879657" y="486543"/>
                    <a:pt x="1477632" y="82251"/>
                    <a:pt x="982078" y="808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2" name="Google Shape;362;p3"/>
            <p:cNvSpPr/>
            <p:nvPr/>
          </p:nvSpPr>
          <p:spPr>
            <a:xfrm>
              <a:off x="2647037" y="2787195"/>
              <a:ext cx="1542091" cy="1550670"/>
            </a:xfrm>
            <a:custGeom>
              <a:rect b="b" l="l" r="r" t="t"/>
              <a:pathLst>
                <a:path extrusionOk="0" h="1550670" w="1542091">
                  <a:moveTo>
                    <a:pt x="8248" y="27082"/>
                  </a:moveTo>
                  <a:lnTo>
                    <a:pt x="612146" y="933342"/>
                  </a:lnTo>
                  <a:lnTo>
                    <a:pt x="1514976" y="1542357"/>
                  </a:lnTo>
                  <a:cubicBezTo>
                    <a:pt x="1527302" y="1550670"/>
                    <a:pt x="1542091" y="1535957"/>
                    <a:pt x="1533848" y="1523587"/>
                  </a:cubicBezTo>
                  <a:lnTo>
                    <a:pt x="929951" y="617327"/>
                  </a:lnTo>
                  <a:lnTo>
                    <a:pt x="27120" y="8318"/>
                  </a:lnTo>
                  <a:cubicBezTo>
                    <a:pt x="14795" y="0"/>
                    <a:pt x="0" y="14712"/>
                    <a:pt x="8248" y="27082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3" name="Google Shape;363;p3"/>
            <p:cNvSpPr/>
            <p:nvPr/>
          </p:nvSpPr>
          <p:spPr>
            <a:xfrm>
              <a:off x="2607992" y="2748245"/>
              <a:ext cx="1620189" cy="1623472"/>
            </a:xfrm>
            <a:custGeom>
              <a:rect b="b" l="l" r="r" t="t"/>
              <a:pathLst>
                <a:path extrusionOk="0" h="1623472" w="1620189">
                  <a:moveTo>
                    <a:pt x="1561572" y="1623440"/>
                  </a:moveTo>
                  <a:cubicBezTo>
                    <a:pt x="1551324" y="1623409"/>
                    <a:pt x="1540979" y="1620354"/>
                    <a:pt x="1531829" y="1614163"/>
                  </a:cubicBezTo>
                  <a:lnTo>
                    <a:pt x="622522" y="1000798"/>
                  </a:lnTo>
                  <a:lnTo>
                    <a:pt x="14274" y="87998"/>
                  </a:lnTo>
                  <a:cubicBezTo>
                    <a:pt x="0" y="66567"/>
                    <a:pt x="2793" y="38900"/>
                    <a:pt x="21075" y="20751"/>
                  </a:cubicBezTo>
                  <a:cubicBezTo>
                    <a:pt x="39300" y="2622"/>
                    <a:pt x="66992" y="0"/>
                    <a:pt x="88334" y="14382"/>
                  </a:cubicBezTo>
                  <a:lnTo>
                    <a:pt x="997667" y="627767"/>
                  </a:lnTo>
                  <a:lnTo>
                    <a:pt x="1605889" y="1540541"/>
                  </a:lnTo>
                  <a:cubicBezTo>
                    <a:pt x="1620189" y="1561966"/>
                    <a:pt x="1617395" y="1589633"/>
                    <a:pt x="1599139" y="1607807"/>
                  </a:cubicBezTo>
                  <a:cubicBezTo>
                    <a:pt x="1588706" y="1618176"/>
                    <a:pt x="1575212" y="1623472"/>
                    <a:pt x="1561572" y="1623440"/>
                  </a:cubicBezTo>
                  <a:close/>
                  <a:moveTo>
                    <a:pt x="679856" y="943787"/>
                  </a:moveTo>
                  <a:lnTo>
                    <a:pt x="1466481" y="1474406"/>
                  </a:lnTo>
                  <a:lnTo>
                    <a:pt x="940333" y="684777"/>
                  </a:lnTo>
                  <a:lnTo>
                    <a:pt x="153657" y="154120"/>
                  </a:lnTo>
                  <a:close/>
                  <a:moveTo>
                    <a:pt x="80295" y="44030"/>
                  </a:moveTo>
                  <a:lnTo>
                    <a:pt x="80321" y="44094"/>
                  </a:lnTo>
                  <a:cubicBezTo>
                    <a:pt x="80321" y="44094"/>
                    <a:pt x="80321" y="44068"/>
                    <a:pt x="80295" y="4405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4" name="Google Shape;364;p3"/>
            <p:cNvSpPr/>
            <p:nvPr/>
          </p:nvSpPr>
          <p:spPr>
            <a:xfrm>
              <a:off x="2647037" y="2787195"/>
              <a:ext cx="1542091" cy="1550670"/>
            </a:xfrm>
            <a:custGeom>
              <a:rect b="b" l="l" r="r" t="t"/>
              <a:pathLst>
                <a:path extrusionOk="0" h="1550670" w="1542091">
                  <a:moveTo>
                    <a:pt x="8248" y="27082"/>
                  </a:moveTo>
                  <a:lnTo>
                    <a:pt x="612146" y="933342"/>
                  </a:lnTo>
                  <a:lnTo>
                    <a:pt x="1514976" y="1542357"/>
                  </a:lnTo>
                  <a:cubicBezTo>
                    <a:pt x="1527302" y="1550670"/>
                    <a:pt x="1542091" y="1535957"/>
                    <a:pt x="1533848" y="1523587"/>
                  </a:cubicBezTo>
                  <a:lnTo>
                    <a:pt x="929951" y="617327"/>
                  </a:lnTo>
                  <a:lnTo>
                    <a:pt x="27120" y="8318"/>
                  </a:lnTo>
                  <a:cubicBezTo>
                    <a:pt x="14795" y="0"/>
                    <a:pt x="0" y="14712"/>
                    <a:pt x="8248" y="27082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5" name="Google Shape;365;p3"/>
            <p:cNvSpPr/>
            <p:nvPr/>
          </p:nvSpPr>
          <p:spPr>
            <a:xfrm>
              <a:off x="2607992" y="2748245"/>
              <a:ext cx="1620189" cy="1623472"/>
            </a:xfrm>
            <a:custGeom>
              <a:rect b="b" l="l" r="r" t="t"/>
              <a:pathLst>
                <a:path extrusionOk="0" h="1623472" w="1620189">
                  <a:moveTo>
                    <a:pt x="1561572" y="1623440"/>
                  </a:moveTo>
                  <a:cubicBezTo>
                    <a:pt x="1551324" y="1623409"/>
                    <a:pt x="1540979" y="1620354"/>
                    <a:pt x="1531829" y="1614163"/>
                  </a:cubicBezTo>
                  <a:lnTo>
                    <a:pt x="622522" y="1000798"/>
                  </a:lnTo>
                  <a:lnTo>
                    <a:pt x="14274" y="87998"/>
                  </a:lnTo>
                  <a:cubicBezTo>
                    <a:pt x="0" y="66567"/>
                    <a:pt x="2793" y="38900"/>
                    <a:pt x="21075" y="20751"/>
                  </a:cubicBezTo>
                  <a:cubicBezTo>
                    <a:pt x="39300" y="2622"/>
                    <a:pt x="66992" y="0"/>
                    <a:pt x="88334" y="14382"/>
                  </a:cubicBezTo>
                  <a:lnTo>
                    <a:pt x="997667" y="627767"/>
                  </a:lnTo>
                  <a:lnTo>
                    <a:pt x="1605889" y="1540541"/>
                  </a:lnTo>
                  <a:cubicBezTo>
                    <a:pt x="1620189" y="1561966"/>
                    <a:pt x="1617395" y="1589633"/>
                    <a:pt x="1599139" y="1607807"/>
                  </a:cubicBezTo>
                  <a:cubicBezTo>
                    <a:pt x="1588706" y="1618176"/>
                    <a:pt x="1575212" y="1623472"/>
                    <a:pt x="1561572" y="1623440"/>
                  </a:cubicBezTo>
                  <a:close/>
                  <a:moveTo>
                    <a:pt x="679856" y="943787"/>
                  </a:moveTo>
                  <a:lnTo>
                    <a:pt x="940333" y="684777"/>
                  </a:lnTo>
                  <a:lnTo>
                    <a:pt x="153657" y="154120"/>
                  </a:lnTo>
                  <a:close/>
                  <a:moveTo>
                    <a:pt x="80295" y="44030"/>
                  </a:moveTo>
                  <a:lnTo>
                    <a:pt x="80321" y="44094"/>
                  </a:lnTo>
                  <a:cubicBezTo>
                    <a:pt x="80321" y="44094"/>
                    <a:pt x="80321" y="44068"/>
                    <a:pt x="80295" y="4405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6" name="Google Shape;366;p3"/>
            <p:cNvSpPr/>
            <p:nvPr/>
          </p:nvSpPr>
          <p:spPr>
            <a:xfrm>
              <a:off x="3259180" y="3404521"/>
              <a:ext cx="317811" cy="316014"/>
            </a:xfrm>
            <a:custGeom>
              <a:rect b="b" l="l" r="r" t="t"/>
              <a:pathLst>
                <a:path extrusionOk="0" h="316014" w="317811">
                  <a:moveTo>
                    <a:pt x="0" y="316014"/>
                  </a:moveTo>
                  <a:lnTo>
                    <a:pt x="31781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7" name="Google Shape;367;p3"/>
            <p:cNvSpPr/>
            <p:nvPr/>
          </p:nvSpPr>
          <p:spPr>
            <a:xfrm>
              <a:off x="3231217" y="3376395"/>
              <a:ext cx="373741" cy="372262"/>
            </a:xfrm>
            <a:custGeom>
              <a:rect b="b" l="l" r="r" t="t"/>
              <a:pathLst>
                <a:path extrusionOk="0" h="372262" w="373741">
                  <a:moveTo>
                    <a:pt x="55924" y="372262"/>
                  </a:moveTo>
                  <a:lnTo>
                    <a:pt x="0" y="316026"/>
                  </a:lnTo>
                  <a:lnTo>
                    <a:pt x="317811" y="0"/>
                  </a:lnTo>
                  <a:lnTo>
                    <a:pt x="373741" y="5624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8" name="Google Shape;368;p3"/>
            <p:cNvSpPr/>
            <p:nvPr/>
          </p:nvSpPr>
          <p:spPr>
            <a:xfrm>
              <a:off x="2633562" y="3425156"/>
              <a:ext cx="193128" cy="254088"/>
            </a:xfrm>
            <a:custGeom>
              <a:rect b="b" l="l" r="r" t="t"/>
              <a:pathLst>
                <a:path extrusionOk="0" h="254088" w="193128">
                  <a:moveTo>
                    <a:pt x="97148" y="118751"/>
                  </a:moveTo>
                  <a:lnTo>
                    <a:pt x="82251" y="253860"/>
                  </a:lnTo>
                  <a:lnTo>
                    <a:pt x="27558" y="253707"/>
                  </a:lnTo>
                  <a:lnTo>
                    <a:pt x="0" y="0"/>
                  </a:lnTo>
                  <a:lnTo>
                    <a:pt x="38760" y="107"/>
                  </a:lnTo>
                  <a:lnTo>
                    <a:pt x="59575" y="200158"/>
                  </a:lnTo>
                  <a:lnTo>
                    <a:pt x="79349" y="222"/>
                  </a:lnTo>
                  <a:lnTo>
                    <a:pt x="117754" y="336"/>
                  </a:lnTo>
                  <a:lnTo>
                    <a:pt x="137115" y="201828"/>
                  </a:lnTo>
                  <a:lnTo>
                    <a:pt x="158343" y="444"/>
                  </a:lnTo>
                  <a:lnTo>
                    <a:pt x="193128" y="546"/>
                  </a:lnTo>
                  <a:lnTo>
                    <a:pt x="164134" y="254088"/>
                  </a:lnTo>
                  <a:lnTo>
                    <a:pt x="111251" y="253942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9" name="Google Shape;369;p3"/>
            <p:cNvSpPr/>
            <p:nvPr/>
          </p:nvSpPr>
          <p:spPr>
            <a:xfrm>
              <a:off x="4111146" y="3429344"/>
              <a:ext cx="109404" cy="253942"/>
            </a:xfrm>
            <a:custGeom>
              <a:rect b="b" l="l" r="r" t="t"/>
              <a:pathLst>
                <a:path extrusionOk="0" h="253942" w="109404">
                  <a:moveTo>
                    <a:pt x="40259" y="106997"/>
                  </a:moveTo>
                  <a:lnTo>
                    <a:pt x="94976" y="107143"/>
                  </a:lnTo>
                  <a:lnTo>
                    <a:pt x="94875" y="143376"/>
                  </a:lnTo>
                  <a:lnTo>
                    <a:pt x="40151" y="143224"/>
                  </a:lnTo>
                  <a:lnTo>
                    <a:pt x="39941" y="217512"/>
                  </a:lnTo>
                  <a:lnTo>
                    <a:pt x="108788" y="217709"/>
                  </a:lnTo>
                  <a:lnTo>
                    <a:pt x="108680" y="253942"/>
                  </a:lnTo>
                  <a:lnTo>
                    <a:pt x="0" y="253631"/>
                  </a:lnTo>
                  <a:lnTo>
                    <a:pt x="711" y="0"/>
                  </a:lnTo>
                  <a:lnTo>
                    <a:pt x="109404" y="311"/>
                  </a:lnTo>
                  <a:lnTo>
                    <a:pt x="109296" y="36537"/>
                  </a:lnTo>
                  <a:lnTo>
                    <a:pt x="40455" y="3634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0" name="Google Shape;370;p3"/>
            <p:cNvSpPr/>
            <p:nvPr/>
          </p:nvSpPr>
          <p:spPr>
            <a:xfrm>
              <a:off x="3367400" y="2737093"/>
              <a:ext cx="127171" cy="253980"/>
            </a:xfrm>
            <a:custGeom>
              <a:rect b="b" l="l" r="r" t="t"/>
              <a:pathLst>
                <a:path extrusionOk="0" h="253980" w="127171">
                  <a:moveTo>
                    <a:pt x="36385" y="70021"/>
                  </a:moveTo>
                  <a:lnTo>
                    <a:pt x="35864" y="253720"/>
                  </a:lnTo>
                  <a:lnTo>
                    <a:pt x="0" y="253619"/>
                  </a:lnTo>
                  <a:lnTo>
                    <a:pt x="717" y="0"/>
                  </a:lnTo>
                  <a:lnTo>
                    <a:pt x="50711" y="133"/>
                  </a:lnTo>
                  <a:lnTo>
                    <a:pt x="91236" y="152063"/>
                  </a:lnTo>
                  <a:lnTo>
                    <a:pt x="91662" y="254"/>
                  </a:lnTo>
                  <a:lnTo>
                    <a:pt x="127171" y="349"/>
                  </a:lnTo>
                  <a:lnTo>
                    <a:pt x="126453" y="253980"/>
                  </a:lnTo>
                  <a:lnTo>
                    <a:pt x="85496" y="25386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1" name="Google Shape;371;p3"/>
            <p:cNvSpPr/>
            <p:nvPr/>
          </p:nvSpPr>
          <p:spPr>
            <a:xfrm>
              <a:off x="3367357" y="4114537"/>
              <a:ext cx="119176" cy="259638"/>
            </a:xfrm>
            <a:custGeom>
              <a:rect b="b" l="l" r="r" t="t"/>
              <a:pathLst>
                <a:path extrusionOk="0" h="259638" w="119176">
                  <a:moveTo>
                    <a:pt x="60464" y="114"/>
                  </a:moveTo>
                  <a:cubicBezTo>
                    <a:pt x="99225" y="228"/>
                    <a:pt x="119094" y="23469"/>
                    <a:pt x="118979" y="64033"/>
                  </a:cubicBezTo>
                  <a:lnTo>
                    <a:pt x="118960" y="72015"/>
                  </a:lnTo>
                  <a:lnTo>
                    <a:pt x="81254" y="71913"/>
                  </a:lnTo>
                  <a:lnTo>
                    <a:pt x="81286" y="61398"/>
                  </a:lnTo>
                  <a:cubicBezTo>
                    <a:pt x="81337" y="43300"/>
                    <a:pt x="74123" y="36385"/>
                    <a:pt x="61448" y="36347"/>
                  </a:cubicBezTo>
                  <a:cubicBezTo>
                    <a:pt x="48768" y="36309"/>
                    <a:pt x="41497" y="43186"/>
                    <a:pt x="41446" y="61290"/>
                  </a:cubicBezTo>
                  <a:cubicBezTo>
                    <a:pt x="41294" y="113474"/>
                    <a:pt x="119176" y="123482"/>
                    <a:pt x="118973" y="195935"/>
                  </a:cubicBezTo>
                  <a:cubicBezTo>
                    <a:pt x="118852" y="236505"/>
                    <a:pt x="98494" y="259638"/>
                    <a:pt x="59347" y="259530"/>
                  </a:cubicBezTo>
                  <a:cubicBezTo>
                    <a:pt x="20224" y="259416"/>
                    <a:pt x="0" y="236169"/>
                    <a:pt x="107" y="195599"/>
                  </a:cubicBezTo>
                  <a:lnTo>
                    <a:pt x="158" y="180003"/>
                  </a:lnTo>
                  <a:lnTo>
                    <a:pt x="37852" y="180117"/>
                  </a:lnTo>
                  <a:lnTo>
                    <a:pt x="37807" y="198234"/>
                  </a:lnTo>
                  <a:cubicBezTo>
                    <a:pt x="37750" y="216369"/>
                    <a:pt x="45688" y="222897"/>
                    <a:pt x="58369" y="222929"/>
                  </a:cubicBezTo>
                  <a:cubicBezTo>
                    <a:pt x="71069" y="222967"/>
                    <a:pt x="79044" y="216484"/>
                    <a:pt x="79095" y="198354"/>
                  </a:cubicBezTo>
                  <a:cubicBezTo>
                    <a:pt x="79241" y="146170"/>
                    <a:pt x="1358" y="136188"/>
                    <a:pt x="1568" y="63709"/>
                  </a:cubicBezTo>
                  <a:cubicBezTo>
                    <a:pt x="1682" y="23139"/>
                    <a:pt x="21685" y="0"/>
                    <a:pt x="60464" y="11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2" name="Google Shape;372;p3"/>
            <p:cNvSpPr/>
            <p:nvPr/>
          </p:nvSpPr>
          <p:spPr>
            <a:xfrm>
              <a:off x="3319072" y="2364935"/>
              <a:ext cx="204743" cy="202253"/>
            </a:xfrm>
            <a:custGeom>
              <a:rect b="b" l="l" r="r" t="t"/>
              <a:pathLst>
                <a:path extrusionOk="0" h="202253" w="204743">
                  <a:moveTo>
                    <a:pt x="91763" y="193897"/>
                  </a:moveTo>
                  <a:lnTo>
                    <a:pt x="3835" y="16789"/>
                  </a:lnTo>
                  <a:cubicBezTo>
                    <a:pt x="0" y="9067"/>
                    <a:pt x="5638" y="0"/>
                    <a:pt x="14262" y="25"/>
                  </a:cubicBezTo>
                  <a:lnTo>
                    <a:pt x="190531" y="527"/>
                  </a:lnTo>
                  <a:cubicBezTo>
                    <a:pt x="199161" y="546"/>
                    <a:pt x="204743" y="9639"/>
                    <a:pt x="200863" y="17348"/>
                  </a:cubicBezTo>
                  <a:lnTo>
                    <a:pt x="111937" y="193960"/>
                  </a:lnTo>
                  <a:cubicBezTo>
                    <a:pt x="107759" y="202253"/>
                    <a:pt x="95891" y="202222"/>
                    <a:pt x="91763" y="19389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3" name="Google Shape;373;p3"/>
            <p:cNvSpPr/>
            <p:nvPr/>
          </p:nvSpPr>
          <p:spPr>
            <a:xfrm>
              <a:off x="3279408" y="2325252"/>
              <a:ext cx="283997" cy="279558"/>
            </a:xfrm>
            <a:custGeom>
              <a:rect b="b" l="l" r="r" t="t"/>
              <a:pathLst>
                <a:path extrusionOk="0" h="279558" w="283997">
                  <a:moveTo>
                    <a:pt x="141376" y="279507"/>
                  </a:moveTo>
                  <a:cubicBezTo>
                    <a:pt x="121983" y="279450"/>
                    <a:pt x="104552" y="268604"/>
                    <a:pt x="95904" y="251218"/>
                  </a:cubicBezTo>
                  <a:lnTo>
                    <a:pt x="7962" y="74123"/>
                  </a:lnTo>
                  <a:cubicBezTo>
                    <a:pt x="0" y="58038"/>
                    <a:pt x="908" y="39395"/>
                    <a:pt x="10375" y="24218"/>
                  </a:cubicBezTo>
                  <a:cubicBezTo>
                    <a:pt x="19818" y="9029"/>
                    <a:pt x="36163" y="0"/>
                    <a:pt x="54032" y="50"/>
                  </a:cubicBezTo>
                  <a:lnTo>
                    <a:pt x="230295" y="546"/>
                  </a:lnTo>
                  <a:cubicBezTo>
                    <a:pt x="248215" y="603"/>
                    <a:pt x="264509" y="9747"/>
                    <a:pt x="273862" y="25012"/>
                  </a:cubicBezTo>
                  <a:cubicBezTo>
                    <a:pt x="283222" y="40284"/>
                    <a:pt x="283997" y="58927"/>
                    <a:pt x="275913" y="74929"/>
                  </a:cubicBezTo>
                  <a:lnTo>
                    <a:pt x="187026" y="251472"/>
                  </a:lnTo>
                  <a:cubicBezTo>
                    <a:pt x="178276" y="268814"/>
                    <a:pt x="160788" y="279558"/>
                    <a:pt x="141376" y="279507"/>
                  </a:cubicBezTo>
                  <a:close/>
                  <a:moveTo>
                    <a:pt x="99199" y="79508"/>
                  </a:moveTo>
                  <a:lnTo>
                    <a:pt x="141700" y="165087"/>
                  </a:lnTo>
                  <a:lnTo>
                    <a:pt x="184677" y="79749"/>
                  </a:lnTo>
                  <a:close/>
                  <a:moveTo>
                    <a:pt x="205085" y="39198"/>
                  </a:moveTo>
                  <a:cubicBezTo>
                    <a:pt x="205085" y="39223"/>
                    <a:pt x="205060" y="39236"/>
                    <a:pt x="205060" y="3926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4" name="Google Shape;374;p3"/>
            <p:cNvSpPr/>
            <p:nvPr/>
          </p:nvSpPr>
          <p:spPr>
            <a:xfrm>
              <a:off x="3312355" y="4555867"/>
              <a:ext cx="204749" cy="202247"/>
            </a:xfrm>
            <a:custGeom>
              <a:rect b="b" l="l" r="r" t="t"/>
              <a:pathLst>
                <a:path extrusionOk="0" h="202247" w="204749">
                  <a:moveTo>
                    <a:pt x="112985" y="8350"/>
                  </a:moveTo>
                  <a:lnTo>
                    <a:pt x="200913" y="185458"/>
                  </a:lnTo>
                  <a:cubicBezTo>
                    <a:pt x="204749" y="193179"/>
                    <a:pt x="199110" y="202247"/>
                    <a:pt x="190480" y="202222"/>
                  </a:cubicBezTo>
                  <a:lnTo>
                    <a:pt x="14211" y="201726"/>
                  </a:lnTo>
                  <a:cubicBezTo>
                    <a:pt x="5587" y="201701"/>
                    <a:pt x="0" y="192608"/>
                    <a:pt x="3879" y="184899"/>
                  </a:cubicBezTo>
                  <a:lnTo>
                    <a:pt x="92805" y="8293"/>
                  </a:lnTo>
                  <a:cubicBezTo>
                    <a:pt x="96989" y="0"/>
                    <a:pt x="108851" y="25"/>
                    <a:pt x="112985" y="835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5" name="Google Shape;375;p3"/>
            <p:cNvSpPr/>
            <p:nvPr/>
          </p:nvSpPr>
          <p:spPr>
            <a:xfrm>
              <a:off x="3272753" y="4518228"/>
              <a:ext cx="283991" cy="279577"/>
            </a:xfrm>
            <a:custGeom>
              <a:rect b="b" l="l" r="r" t="t"/>
              <a:pathLst>
                <a:path extrusionOk="0" h="279577" w="283991">
                  <a:moveTo>
                    <a:pt x="229958" y="279526"/>
                  </a:moveTo>
                  <a:lnTo>
                    <a:pt x="53695" y="279025"/>
                  </a:lnTo>
                  <a:cubicBezTo>
                    <a:pt x="35833" y="278974"/>
                    <a:pt x="19538" y="269849"/>
                    <a:pt x="10179" y="254615"/>
                  </a:cubicBezTo>
                  <a:cubicBezTo>
                    <a:pt x="793" y="239382"/>
                    <a:pt x="0" y="220732"/>
                    <a:pt x="8020" y="204743"/>
                  </a:cubicBezTo>
                  <a:lnTo>
                    <a:pt x="96989" y="28086"/>
                  </a:lnTo>
                  <a:cubicBezTo>
                    <a:pt x="105740" y="10750"/>
                    <a:pt x="123228" y="0"/>
                    <a:pt x="142620" y="57"/>
                  </a:cubicBezTo>
                  <a:cubicBezTo>
                    <a:pt x="162039" y="114"/>
                    <a:pt x="179463" y="10960"/>
                    <a:pt x="188112" y="28346"/>
                  </a:cubicBezTo>
                  <a:lnTo>
                    <a:pt x="276034" y="205454"/>
                  </a:lnTo>
                  <a:cubicBezTo>
                    <a:pt x="283991" y="221443"/>
                    <a:pt x="283108" y="240093"/>
                    <a:pt x="273672" y="255308"/>
                  </a:cubicBezTo>
                  <a:cubicBezTo>
                    <a:pt x="264229" y="270516"/>
                    <a:pt x="247884" y="279577"/>
                    <a:pt x="229958" y="279526"/>
                  </a:cubicBezTo>
                  <a:close/>
                  <a:moveTo>
                    <a:pt x="99320" y="199828"/>
                  </a:moveTo>
                  <a:lnTo>
                    <a:pt x="184791" y="200069"/>
                  </a:lnTo>
                  <a:lnTo>
                    <a:pt x="142297" y="114477"/>
                  </a:lnTo>
                  <a:close/>
                  <a:moveTo>
                    <a:pt x="204977" y="240715"/>
                  </a:moveTo>
                  <a:cubicBezTo>
                    <a:pt x="204977" y="240728"/>
                    <a:pt x="205003" y="240753"/>
                    <a:pt x="205003" y="24078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6" name="Google Shape;376;p3"/>
            <p:cNvSpPr/>
            <p:nvPr/>
          </p:nvSpPr>
          <p:spPr>
            <a:xfrm>
              <a:off x="4412421" y="3462512"/>
              <a:ext cx="202253" cy="204743"/>
            </a:xfrm>
            <a:custGeom>
              <a:rect b="b" l="l" r="r" t="t"/>
              <a:pathLst>
                <a:path extrusionOk="0" h="204743" w="202253">
                  <a:moveTo>
                    <a:pt x="8356" y="91763"/>
                  </a:moveTo>
                  <a:lnTo>
                    <a:pt x="185464" y="3829"/>
                  </a:lnTo>
                  <a:cubicBezTo>
                    <a:pt x="193186" y="0"/>
                    <a:pt x="202253" y="5638"/>
                    <a:pt x="202228" y="14262"/>
                  </a:cubicBezTo>
                  <a:lnTo>
                    <a:pt x="201726" y="190531"/>
                  </a:lnTo>
                  <a:cubicBezTo>
                    <a:pt x="201707" y="199155"/>
                    <a:pt x="192614" y="204743"/>
                    <a:pt x="184905" y="200863"/>
                  </a:cubicBezTo>
                  <a:lnTo>
                    <a:pt x="8299" y="111937"/>
                  </a:lnTo>
                  <a:cubicBezTo>
                    <a:pt x="0" y="107759"/>
                    <a:pt x="31" y="95891"/>
                    <a:pt x="8356" y="91763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7" name="Google Shape;377;p3"/>
            <p:cNvSpPr/>
            <p:nvPr/>
          </p:nvSpPr>
          <p:spPr>
            <a:xfrm>
              <a:off x="4374817" y="3422870"/>
              <a:ext cx="279539" cy="281482"/>
            </a:xfrm>
            <a:custGeom>
              <a:rect b="b" l="l" r="r" t="t"/>
              <a:pathLst>
                <a:path extrusionOk="0" h="281482" w="279539">
                  <a:moveTo>
                    <a:pt x="227615" y="281457"/>
                  </a:moveTo>
                  <a:cubicBezTo>
                    <a:pt x="219817" y="281432"/>
                    <a:pt x="211994" y="279615"/>
                    <a:pt x="204730" y="275964"/>
                  </a:cubicBezTo>
                  <a:lnTo>
                    <a:pt x="28067" y="187013"/>
                  </a:lnTo>
                  <a:cubicBezTo>
                    <a:pt x="10718" y="178276"/>
                    <a:pt x="0" y="160788"/>
                    <a:pt x="50" y="141357"/>
                  </a:cubicBezTo>
                  <a:cubicBezTo>
                    <a:pt x="107" y="121939"/>
                    <a:pt x="10922" y="104508"/>
                    <a:pt x="28321" y="95872"/>
                  </a:cubicBezTo>
                  <a:lnTo>
                    <a:pt x="205435" y="7937"/>
                  </a:lnTo>
                  <a:cubicBezTo>
                    <a:pt x="221513" y="0"/>
                    <a:pt x="240131" y="888"/>
                    <a:pt x="255295" y="10331"/>
                  </a:cubicBezTo>
                  <a:cubicBezTo>
                    <a:pt x="270497" y="19786"/>
                    <a:pt x="279539" y="36106"/>
                    <a:pt x="279488" y="54013"/>
                  </a:cubicBezTo>
                  <a:lnTo>
                    <a:pt x="278993" y="230289"/>
                  </a:lnTo>
                  <a:cubicBezTo>
                    <a:pt x="278936" y="248177"/>
                    <a:pt x="269811" y="264439"/>
                    <a:pt x="254596" y="273812"/>
                  </a:cubicBezTo>
                  <a:cubicBezTo>
                    <a:pt x="246291" y="278923"/>
                    <a:pt x="236962" y="281482"/>
                    <a:pt x="227615" y="281457"/>
                  </a:cubicBezTo>
                  <a:close/>
                  <a:moveTo>
                    <a:pt x="114446" y="141681"/>
                  </a:moveTo>
                  <a:lnTo>
                    <a:pt x="199790" y="184658"/>
                  </a:lnTo>
                  <a:lnTo>
                    <a:pt x="200037" y="99199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8" name="Google Shape;378;p3"/>
            <p:cNvSpPr/>
            <p:nvPr/>
          </p:nvSpPr>
          <p:spPr>
            <a:xfrm>
              <a:off x="2221503" y="3455801"/>
              <a:ext cx="202247" cy="204736"/>
            </a:xfrm>
            <a:custGeom>
              <a:rect b="b" l="l" r="r" t="t"/>
              <a:pathLst>
                <a:path extrusionOk="0" h="204736" w="202247">
                  <a:moveTo>
                    <a:pt x="193890" y="112972"/>
                  </a:moveTo>
                  <a:lnTo>
                    <a:pt x="16783" y="200907"/>
                  </a:lnTo>
                  <a:cubicBezTo>
                    <a:pt x="9061" y="204736"/>
                    <a:pt x="0" y="199104"/>
                    <a:pt x="19" y="190474"/>
                  </a:cubicBezTo>
                  <a:lnTo>
                    <a:pt x="520" y="14204"/>
                  </a:lnTo>
                  <a:cubicBezTo>
                    <a:pt x="546" y="5581"/>
                    <a:pt x="9632" y="0"/>
                    <a:pt x="17341" y="3873"/>
                  </a:cubicBezTo>
                  <a:lnTo>
                    <a:pt x="193948" y="92805"/>
                  </a:lnTo>
                  <a:cubicBezTo>
                    <a:pt x="202247" y="96977"/>
                    <a:pt x="202222" y="108845"/>
                    <a:pt x="193890" y="112972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9" name="Google Shape;379;p3"/>
            <p:cNvSpPr/>
            <p:nvPr/>
          </p:nvSpPr>
          <p:spPr>
            <a:xfrm>
              <a:off x="2181823" y="3416204"/>
              <a:ext cx="279571" cy="281444"/>
            </a:xfrm>
            <a:custGeom>
              <a:rect b="b" l="l" r="r" t="t"/>
              <a:pathLst>
                <a:path extrusionOk="0" h="281444" w="279571">
                  <a:moveTo>
                    <a:pt x="51111" y="281419"/>
                  </a:moveTo>
                  <a:cubicBezTo>
                    <a:pt x="41763" y="281393"/>
                    <a:pt x="32473" y="278771"/>
                    <a:pt x="24199" y="273621"/>
                  </a:cubicBezTo>
                  <a:cubicBezTo>
                    <a:pt x="9042" y="264172"/>
                    <a:pt x="0" y="247853"/>
                    <a:pt x="50" y="229965"/>
                  </a:cubicBezTo>
                  <a:lnTo>
                    <a:pt x="546" y="53689"/>
                  </a:lnTo>
                  <a:cubicBezTo>
                    <a:pt x="596" y="35782"/>
                    <a:pt x="9734" y="19513"/>
                    <a:pt x="24993" y="10147"/>
                  </a:cubicBezTo>
                  <a:cubicBezTo>
                    <a:pt x="40201" y="787"/>
                    <a:pt x="58851" y="0"/>
                    <a:pt x="74860" y="8039"/>
                  </a:cubicBezTo>
                  <a:lnTo>
                    <a:pt x="251472" y="96970"/>
                  </a:lnTo>
                  <a:cubicBezTo>
                    <a:pt x="268820" y="105708"/>
                    <a:pt x="279571" y="123196"/>
                    <a:pt x="279514" y="142608"/>
                  </a:cubicBezTo>
                  <a:cubicBezTo>
                    <a:pt x="279457" y="162045"/>
                    <a:pt x="268617" y="179470"/>
                    <a:pt x="251212" y="188106"/>
                  </a:cubicBezTo>
                  <a:lnTo>
                    <a:pt x="74104" y="276034"/>
                  </a:lnTo>
                  <a:cubicBezTo>
                    <a:pt x="66789" y="279654"/>
                    <a:pt x="58934" y="281444"/>
                    <a:pt x="51111" y="281419"/>
                  </a:cubicBezTo>
                  <a:close/>
                  <a:moveTo>
                    <a:pt x="79743" y="99326"/>
                  </a:moveTo>
                  <a:lnTo>
                    <a:pt x="79501" y="184785"/>
                  </a:lnTo>
                  <a:lnTo>
                    <a:pt x="165093" y="142303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0" name="Google Shape;380;p3"/>
            <p:cNvSpPr/>
            <p:nvPr/>
          </p:nvSpPr>
          <p:spPr>
            <a:xfrm>
              <a:off x="4180974" y="2713062"/>
              <a:ext cx="87483" cy="86995"/>
            </a:xfrm>
            <a:custGeom>
              <a:rect b="b" l="l" r="r" t="t"/>
              <a:pathLst>
                <a:path extrusionOk="0" h="86995" w="87483">
                  <a:moveTo>
                    <a:pt x="87483" y="0"/>
                  </a:moveTo>
                  <a:lnTo>
                    <a:pt x="0" y="86995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1" name="Google Shape;381;p3"/>
            <p:cNvSpPr/>
            <p:nvPr/>
          </p:nvSpPr>
          <p:spPr>
            <a:xfrm>
              <a:off x="4152997" y="2684937"/>
              <a:ext cx="143421" cy="143243"/>
            </a:xfrm>
            <a:custGeom>
              <a:rect b="b" l="l" r="r" t="t"/>
              <a:pathLst>
                <a:path extrusionOk="0" h="143243" w="143421">
                  <a:moveTo>
                    <a:pt x="55924" y="143243"/>
                  </a:moveTo>
                  <a:lnTo>
                    <a:pt x="0" y="86995"/>
                  </a:lnTo>
                  <a:lnTo>
                    <a:pt x="87502" y="0"/>
                  </a:lnTo>
                  <a:lnTo>
                    <a:pt x="143421" y="56248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2" name="Google Shape;382;p3"/>
            <p:cNvSpPr/>
            <p:nvPr/>
          </p:nvSpPr>
          <p:spPr>
            <a:xfrm>
              <a:off x="2567733" y="4317212"/>
              <a:ext cx="87483" cy="86988"/>
            </a:xfrm>
            <a:custGeom>
              <a:rect b="b" l="l" r="r" t="t"/>
              <a:pathLst>
                <a:path extrusionOk="0" h="86988" w="87483">
                  <a:moveTo>
                    <a:pt x="87483" y="0"/>
                  </a:moveTo>
                  <a:lnTo>
                    <a:pt x="0" y="86988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3" name="Google Shape;383;p3"/>
            <p:cNvSpPr/>
            <p:nvPr/>
          </p:nvSpPr>
          <p:spPr>
            <a:xfrm>
              <a:off x="2539768" y="4289094"/>
              <a:ext cx="143408" cy="143236"/>
            </a:xfrm>
            <a:custGeom>
              <a:rect b="b" l="l" r="r" t="t"/>
              <a:pathLst>
                <a:path extrusionOk="0" h="143236" w="143408">
                  <a:moveTo>
                    <a:pt x="55930" y="143236"/>
                  </a:moveTo>
                  <a:lnTo>
                    <a:pt x="0" y="86995"/>
                  </a:lnTo>
                  <a:lnTo>
                    <a:pt x="87483" y="0"/>
                  </a:lnTo>
                  <a:lnTo>
                    <a:pt x="143408" y="5624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4" name="Google Shape;384;p3"/>
            <p:cNvSpPr/>
            <p:nvPr/>
          </p:nvSpPr>
          <p:spPr>
            <a:xfrm>
              <a:off x="4176670" y="4321512"/>
              <a:ext cx="86995" cy="87483"/>
            </a:xfrm>
            <a:custGeom>
              <a:rect b="b" l="l" r="r" t="t"/>
              <a:pathLst>
                <a:path extrusionOk="0" h="87483" w="86995">
                  <a:moveTo>
                    <a:pt x="86995" y="87483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5" name="Google Shape;385;p3"/>
            <p:cNvSpPr/>
            <p:nvPr/>
          </p:nvSpPr>
          <p:spPr>
            <a:xfrm>
              <a:off x="4148535" y="4293555"/>
              <a:ext cx="143249" cy="143414"/>
            </a:xfrm>
            <a:custGeom>
              <a:rect b="b" l="l" r="r" t="t"/>
              <a:pathLst>
                <a:path extrusionOk="0" h="143414" w="143249">
                  <a:moveTo>
                    <a:pt x="87007" y="143414"/>
                  </a:moveTo>
                  <a:lnTo>
                    <a:pt x="0" y="55924"/>
                  </a:lnTo>
                  <a:lnTo>
                    <a:pt x="56241" y="0"/>
                  </a:lnTo>
                  <a:lnTo>
                    <a:pt x="143249" y="87483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6" name="Google Shape;386;p3"/>
            <p:cNvSpPr/>
            <p:nvPr/>
          </p:nvSpPr>
          <p:spPr>
            <a:xfrm>
              <a:off x="2572526" y="2708271"/>
              <a:ext cx="86994" cy="87483"/>
            </a:xfrm>
            <a:custGeom>
              <a:rect b="b" l="l" r="r" t="t"/>
              <a:pathLst>
                <a:path extrusionOk="0" h="87483" w="86994">
                  <a:moveTo>
                    <a:pt x="86994" y="87483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7" name="Google Shape;387;p3"/>
            <p:cNvSpPr/>
            <p:nvPr/>
          </p:nvSpPr>
          <p:spPr>
            <a:xfrm>
              <a:off x="2544410" y="2680301"/>
              <a:ext cx="143224" cy="143414"/>
            </a:xfrm>
            <a:custGeom>
              <a:rect b="b" l="l" r="r" t="t"/>
              <a:pathLst>
                <a:path extrusionOk="0" h="143414" w="143224">
                  <a:moveTo>
                    <a:pt x="86982" y="143414"/>
                  </a:moveTo>
                  <a:lnTo>
                    <a:pt x="0" y="55930"/>
                  </a:lnTo>
                  <a:lnTo>
                    <a:pt x="56241" y="0"/>
                  </a:lnTo>
                  <a:lnTo>
                    <a:pt x="143224" y="87483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88" name="Google Shape;388;p3"/>
          <p:cNvSpPr/>
          <p:nvPr/>
        </p:nvSpPr>
        <p:spPr>
          <a:xfrm>
            <a:off x="636050" y="2133425"/>
            <a:ext cx="4205700" cy="1503300"/>
          </a:xfrm>
          <a:prstGeom prst="roundRect">
            <a:avLst>
              <a:gd fmla="val 16667" name="adj"/>
            </a:avLst>
          </a:prstGeom>
          <a:solidFill>
            <a:srgbClr val="FF99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Arial"/>
              <a:buNone/>
            </a:pPr>
            <a:r>
              <a:rPr b="1" lang="es-ES" sz="3200">
                <a:solidFill>
                  <a:schemeClr val="accent2"/>
                </a:solidFill>
                <a:latin typeface="Poppins"/>
                <a:ea typeface="Poppins"/>
                <a:cs typeface="Poppins"/>
                <a:sym typeface="Poppins"/>
              </a:rPr>
              <a:t>Promover confianza</a:t>
            </a:r>
            <a:endParaRPr b="1" sz="3200">
              <a:solidFill>
                <a:schemeClr val="accent2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89" name="Google Shape;389;p3"/>
          <p:cNvGrpSpPr/>
          <p:nvPr/>
        </p:nvGrpSpPr>
        <p:grpSpPr>
          <a:xfrm rot="265128">
            <a:off x="5397103" y="2970514"/>
            <a:ext cx="1608131" cy="1455947"/>
            <a:chOff x="1174151" y="2373534"/>
            <a:chExt cx="2162307" cy="1877156"/>
          </a:xfrm>
        </p:grpSpPr>
        <p:sp>
          <p:nvSpPr>
            <p:cNvPr id="390" name="Google Shape;390;p3"/>
            <p:cNvSpPr/>
            <p:nvPr/>
          </p:nvSpPr>
          <p:spPr>
            <a:xfrm>
              <a:off x="1255976" y="2455355"/>
              <a:ext cx="2080482" cy="1795335"/>
            </a:xfrm>
            <a:custGeom>
              <a:rect b="b" l="l" r="r" t="t"/>
              <a:pathLst>
                <a:path extrusionOk="0" h="1795335" w="2080482">
                  <a:moveTo>
                    <a:pt x="1955203" y="1346892"/>
                  </a:moveTo>
                  <a:cubicBezTo>
                    <a:pt x="1876234" y="1147940"/>
                    <a:pt x="1797278" y="948975"/>
                    <a:pt x="1718310" y="750023"/>
                  </a:cubicBezTo>
                  <a:cubicBezTo>
                    <a:pt x="1741487" y="684561"/>
                    <a:pt x="1723186" y="605955"/>
                    <a:pt x="1671135" y="556113"/>
                  </a:cubicBezTo>
                  <a:cubicBezTo>
                    <a:pt x="1659045" y="544537"/>
                    <a:pt x="1633277" y="516591"/>
                    <a:pt x="1624761" y="514267"/>
                  </a:cubicBezTo>
                  <a:cubicBezTo>
                    <a:pt x="1583277" y="409676"/>
                    <a:pt x="1542129" y="304939"/>
                    <a:pt x="1500212" y="200520"/>
                  </a:cubicBezTo>
                  <a:cubicBezTo>
                    <a:pt x="1475219" y="138252"/>
                    <a:pt x="1445304" y="84531"/>
                    <a:pt x="1383379" y="51809"/>
                  </a:cubicBezTo>
                  <a:cubicBezTo>
                    <a:pt x="1285335" y="0"/>
                    <a:pt x="1153991" y="36233"/>
                    <a:pt x="1097089" y="131679"/>
                  </a:cubicBezTo>
                  <a:cubicBezTo>
                    <a:pt x="1081106" y="158489"/>
                    <a:pt x="1067555" y="187432"/>
                    <a:pt x="1055141" y="217220"/>
                  </a:cubicBezTo>
                  <a:cubicBezTo>
                    <a:pt x="1035532" y="208597"/>
                    <a:pt x="1014869" y="202272"/>
                    <a:pt x="993419" y="198570"/>
                  </a:cubicBezTo>
                  <a:cubicBezTo>
                    <a:pt x="917911" y="100685"/>
                    <a:pt x="792327" y="47536"/>
                    <a:pt x="667454" y="69710"/>
                  </a:cubicBezTo>
                  <a:cubicBezTo>
                    <a:pt x="543229" y="91776"/>
                    <a:pt x="456679" y="176517"/>
                    <a:pt x="414051" y="285013"/>
                  </a:cubicBezTo>
                  <a:cubicBezTo>
                    <a:pt x="314032" y="323316"/>
                    <a:pt x="244462" y="425107"/>
                    <a:pt x="263766" y="539622"/>
                  </a:cubicBezTo>
                  <a:cubicBezTo>
                    <a:pt x="272713" y="592677"/>
                    <a:pt x="296024" y="635596"/>
                    <a:pt x="328974" y="668045"/>
                  </a:cubicBezTo>
                  <a:cubicBezTo>
                    <a:pt x="307771" y="682961"/>
                    <a:pt x="288207" y="701287"/>
                    <a:pt x="270744" y="722871"/>
                  </a:cubicBezTo>
                  <a:cubicBezTo>
                    <a:pt x="81127" y="776827"/>
                    <a:pt x="0" y="1043870"/>
                    <a:pt x="196583" y="1164621"/>
                  </a:cubicBezTo>
                  <a:cubicBezTo>
                    <a:pt x="280720" y="1216317"/>
                    <a:pt x="397300" y="1206417"/>
                    <a:pt x="497719" y="1203039"/>
                  </a:cubicBezTo>
                  <a:cubicBezTo>
                    <a:pt x="530491" y="1231201"/>
                    <a:pt x="563949" y="1259846"/>
                    <a:pt x="600132" y="1280750"/>
                  </a:cubicBezTo>
                  <a:cubicBezTo>
                    <a:pt x="610457" y="1286719"/>
                    <a:pt x="621372" y="1291259"/>
                    <a:pt x="632650" y="1294847"/>
                  </a:cubicBezTo>
                  <a:cubicBezTo>
                    <a:pt x="615308" y="1338541"/>
                    <a:pt x="597966" y="1382236"/>
                    <a:pt x="580624" y="1425930"/>
                  </a:cubicBezTo>
                  <a:cubicBezTo>
                    <a:pt x="534460" y="1542243"/>
                    <a:pt x="453085" y="1716633"/>
                    <a:pt x="629704" y="1775815"/>
                  </a:cubicBezTo>
                  <a:cubicBezTo>
                    <a:pt x="687978" y="1795335"/>
                    <a:pt x="761834" y="1785327"/>
                    <a:pt x="821766" y="1785327"/>
                  </a:cubicBezTo>
                  <a:lnTo>
                    <a:pt x="1178572" y="1785327"/>
                  </a:lnTo>
                  <a:lnTo>
                    <a:pt x="1848135" y="1785327"/>
                  </a:lnTo>
                  <a:cubicBezTo>
                    <a:pt x="1970214" y="1785327"/>
                    <a:pt x="2080482" y="1702485"/>
                    <a:pt x="2042350" y="1566468"/>
                  </a:cubicBezTo>
                  <a:cubicBezTo>
                    <a:pt x="2021484" y="1492034"/>
                    <a:pt x="1983689" y="1418672"/>
                    <a:pt x="1955203" y="1346892"/>
                  </a:cubicBezTo>
                  <a:close/>
                  <a:moveTo>
                    <a:pt x="765308" y="741013"/>
                  </a:moveTo>
                  <a:cubicBezTo>
                    <a:pt x="765498" y="745832"/>
                    <a:pt x="765733" y="750639"/>
                    <a:pt x="766032" y="755427"/>
                  </a:cubicBezTo>
                  <a:cubicBezTo>
                    <a:pt x="761142" y="755453"/>
                    <a:pt x="756246" y="755453"/>
                    <a:pt x="751363" y="755535"/>
                  </a:cubicBezTo>
                  <a:cubicBezTo>
                    <a:pt x="748328" y="750671"/>
                    <a:pt x="745248" y="745858"/>
                    <a:pt x="741978" y="741235"/>
                  </a:cubicBezTo>
                  <a:cubicBezTo>
                    <a:pt x="749757" y="741159"/>
                    <a:pt x="757529" y="741095"/>
                    <a:pt x="765308" y="741013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1" name="Google Shape;391;p3"/>
            <p:cNvSpPr/>
            <p:nvPr/>
          </p:nvSpPr>
          <p:spPr>
            <a:xfrm>
              <a:off x="1174151" y="2373534"/>
              <a:ext cx="2080488" cy="1795341"/>
            </a:xfrm>
            <a:custGeom>
              <a:rect b="b" l="l" r="r" t="t"/>
              <a:pathLst>
                <a:path extrusionOk="0" h="1795341" w="2080488">
                  <a:moveTo>
                    <a:pt x="1955209" y="1346898"/>
                  </a:moveTo>
                  <a:cubicBezTo>
                    <a:pt x="1876240" y="1147940"/>
                    <a:pt x="1797284" y="948982"/>
                    <a:pt x="1718316" y="750023"/>
                  </a:cubicBezTo>
                  <a:cubicBezTo>
                    <a:pt x="1741493" y="684561"/>
                    <a:pt x="1723193" y="605955"/>
                    <a:pt x="1671142" y="556113"/>
                  </a:cubicBezTo>
                  <a:cubicBezTo>
                    <a:pt x="1659045" y="544537"/>
                    <a:pt x="1633283" y="516591"/>
                    <a:pt x="1624761" y="514273"/>
                  </a:cubicBezTo>
                  <a:cubicBezTo>
                    <a:pt x="1583283" y="409676"/>
                    <a:pt x="1542135" y="304939"/>
                    <a:pt x="1500212" y="200520"/>
                  </a:cubicBezTo>
                  <a:cubicBezTo>
                    <a:pt x="1475219" y="138258"/>
                    <a:pt x="1445310" y="84531"/>
                    <a:pt x="1383385" y="51809"/>
                  </a:cubicBezTo>
                  <a:cubicBezTo>
                    <a:pt x="1285341" y="0"/>
                    <a:pt x="1153998" y="36233"/>
                    <a:pt x="1097095" y="131679"/>
                  </a:cubicBezTo>
                  <a:cubicBezTo>
                    <a:pt x="1081112" y="158489"/>
                    <a:pt x="1067562" y="187432"/>
                    <a:pt x="1055141" y="217220"/>
                  </a:cubicBezTo>
                  <a:cubicBezTo>
                    <a:pt x="1035532" y="208597"/>
                    <a:pt x="1014876" y="202272"/>
                    <a:pt x="993425" y="198570"/>
                  </a:cubicBezTo>
                  <a:cubicBezTo>
                    <a:pt x="917917" y="100691"/>
                    <a:pt x="792333" y="47536"/>
                    <a:pt x="667461" y="69710"/>
                  </a:cubicBezTo>
                  <a:cubicBezTo>
                    <a:pt x="543229" y="91776"/>
                    <a:pt x="456679" y="176517"/>
                    <a:pt x="414058" y="285019"/>
                  </a:cubicBezTo>
                  <a:cubicBezTo>
                    <a:pt x="314039" y="323316"/>
                    <a:pt x="244462" y="425107"/>
                    <a:pt x="263772" y="539622"/>
                  </a:cubicBezTo>
                  <a:cubicBezTo>
                    <a:pt x="272719" y="592677"/>
                    <a:pt x="296024" y="635596"/>
                    <a:pt x="328980" y="668051"/>
                  </a:cubicBezTo>
                  <a:cubicBezTo>
                    <a:pt x="307778" y="682961"/>
                    <a:pt x="288213" y="701293"/>
                    <a:pt x="270744" y="722877"/>
                  </a:cubicBezTo>
                  <a:cubicBezTo>
                    <a:pt x="81133" y="776827"/>
                    <a:pt x="0" y="1043876"/>
                    <a:pt x="196583" y="1164621"/>
                  </a:cubicBezTo>
                  <a:cubicBezTo>
                    <a:pt x="280727" y="1216310"/>
                    <a:pt x="397300" y="1206417"/>
                    <a:pt x="497725" y="1203039"/>
                  </a:cubicBezTo>
                  <a:cubicBezTo>
                    <a:pt x="530498" y="1231207"/>
                    <a:pt x="563956" y="1259846"/>
                    <a:pt x="600132" y="1280756"/>
                  </a:cubicBezTo>
                  <a:cubicBezTo>
                    <a:pt x="610463" y="1286719"/>
                    <a:pt x="621379" y="1291266"/>
                    <a:pt x="632656" y="1294841"/>
                  </a:cubicBezTo>
                  <a:cubicBezTo>
                    <a:pt x="615315" y="1338541"/>
                    <a:pt x="597966" y="1382242"/>
                    <a:pt x="580631" y="1425936"/>
                  </a:cubicBezTo>
                  <a:cubicBezTo>
                    <a:pt x="534460" y="1542243"/>
                    <a:pt x="453091" y="1716627"/>
                    <a:pt x="629710" y="1775809"/>
                  </a:cubicBezTo>
                  <a:cubicBezTo>
                    <a:pt x="687978" y="1795341"/>
                    <a:pt x="761841" y="1785321"/>
                    <a:pt x="821766" y="1785321"/>
                  </a:cubicBezTo>
                  <a:lnTo>
                    <a:pt x="1178579" y="1785321"/>
                  </a:lnTo>
                  <a:lnTo>
                    <a:pt x="1848142" y="1785321"/>
                  </a:lnTo>
                  <a:cubicBezTo>
                    <a:pt x="1970220" y="1785321"/>
                    <a:pt x="2080488" y="1702485"/>
                    <a:pt x="2042356" y="1566475"/>
                  </a:cubicBezTo>
                  <a:cubicBezTo>
                    <a:pt x="2021484" y="1492034"/>
                    <a:pt x="1983695" y="1418666"/>
                    <a:pt x="1955209" y="1346898"/>
                  </a:cubicBezTo>
                  <a:close/>
                  <a:moveTo>
                    <a:pt x="765308" y="741013"/>
                  </a:moveTo>
                  <a:cubicBezTo>
                    <a:pt x="765498" y="745832"/>
                    <a:pt x="765740" y="750639"/>
                    <a:pt x="766038" y="755427"/>
                  </a:cubicBezTo>
                  <a:cubicBezTo>
                    <a:pt x="761149" y="755459"/>
                    <a:pt x="756246" y="755453"/>
                    <a:pt x="751363" y="755535"/>
                  </a:cubicBezTo>
                  <a:cubicBezTo>
                    <a:pt x="748334" y="750671"/>
                    <a:pt x="745255" y="745858"/>
                    <a:pt x="741978" y="741235"/>
                  </a:cubicBezTo>
                  <a:cubicBezTo>
                    <a:pt x="749763" y="741159"/>
                    <a:pt x="757529" y="741095"/>
                    <a:pt x="765308" y="74101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2" name="Google Shape;392;p3"/>
            <p:cNvSpPr/>
            <p:nvPr/>
          </p:nvSpPr>
          <p:spPr>
            <a:xfrm>
              <a:off x="1569679" y="2582411"/>
              <a:ext cx="681278" cy="385654"/>
            </a:xfrm>
            <a:custGeom>
              <a:rect b="b" l="l" r="r" t="t"/>
              <a:pathLst>
                <a:path extrusionOk="0" h="385654" w="681278">
                  <a:moveTo>
                    <a:pt x="567207" y="131305"/>
                  </a:moveTo>
                  <a:cubicBezTo>
                    <a:pt x="553358" y="129743"/>
                    <a:pt x="539940" y="130479"/>
                    <a:pt x="527196" y="133108"/>
                  </a:cubicBezTo>
                  <a:cubicBezTo>
                    <a:pt x="519607" y="134670"/>
                    <a:pt x="511898" y="130613"/>
                    <a:pt x="509092" y="123386"/>
                  </a:cubicBezTo>
                  <a:cubicBezTo>
                    <a:pt x="481012" y="51123"/>
                    <a:pt x="410597" y="0"/>
                    <a:pt x="328282" y="546"/>
                  </a:cubicBezTo>
                  <a:cubicBezTo>
                    <a:pt x="255308" y="1028"/>
                    <a:pt x="189763" y="45796"/>
                    <a:pt x="156940" y="110966"/>
                  </a:cubicBezTo>
                  <a:cubicBezTo>
                    <a:pt x="143052" y="138544"/>
                    <a:pt x="137433" y="165036"/>
                    <a:pt x="137052" y="190309"/>
                  </a:cubicBezTo>
                  <a:cubicBezTo>
                    <a:pt x="136893" y="200793"/>
                    <a:pt x="127635" y="208470"/>
                    <a:pt x="117348" y="206425"/>
                  </a:cubicBezTo>
                  <a:cubicBezTo>
                    <a:pt x="105149" y="203993"/>
                    <a:pt x="92062" y="204031"/>
                    <a:pt x="78543" y="207238"/>
                  </a:cubicBezTo>
                  <a:cubicBezTo>
                    <a:pt x="44767" y="215226"/>
                    <a:pt x="17799" y="243020"/>
                    <a:pt x="11201" y="277094"/>
                  </a:cubicBezTo>
                  <a:cubicBezTo>
                    <a:pt x="0" y="334994"/>
                    <a:pt x="44043" y="385654"/>
                    <a:pt x="99923" y="385654"/>
                  </a:cubicBezTo>
                  <a:lnTo>
                    <a:pt x="329584" y="385654"/>
                  </a:lnTo>
                  <a:lnTo>
                    <a:pt x="552811" y="385654"/>
                  </a:lnTo>
                  <a:cubicBezTo>
                    <a:pt x="623817" y="385654"/>
                    <a:pt x="681278" y="327640"/>
                    <a:pt x="680377" y="256425"/>
                  </a:cubicBezTo>
                  <a:cubicBezTo>
                    <a:pt x="679583" y="193122"/>
                    <a:pt x="630116" y="138391"/>
                    <a:pt x="567207" y="13130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3" name="Google Shape;393;p3"/>
            <p:cNvSpPr/>
            <p:nvPr/>
          </p:nvSpPr>
          <p:spPr>
            <a:xfrm>
              <a:off x="1551817" y="2559881"/>
              <a:ext cx="721690" cy="431120"/>
            </a:xfrm>
            <a:custGeom>
              <a:rect b="b" l="l" r="r" t="t"/>
              <a:pathLst>
                <a:path extrusionOk="0" h="431120" w="721690">
                  <a:moveTo>
                    <a:pt x="570668" y="431120"/>
                  </a:moveTo>
                  <a:lnTo>
                    <a:pt x="117786" y="431120"/>
                  </a:lnTo>
                  <a:cubicBezTo>
                    <a:pt x="83800" y="431120"/>
                    <a:pt x="51911" y="416077"/>
                    <a:pt x="30264" y="389845"/>
                  </a:cubicBezTo>
                  <a:cubicBezTo>
                    <a:pt x="8629" y="363620"/>
                    <a:pt x="0" y="329145"/>
                    <a:pt x="6553" y="295268"/>
                  </a:cubicBezTo>
                  <a:cubicBezTo>
                    <a:pt x="14763" y="252780"/>
                    <a:pt x="48748" y="217481"/>
                    <a:pt x="91116" y="207448"/>
                  </a:cubicBezTo>
                  <a:cubicBezTo>
                    <a:pt x="104838" y="204203"/>
                    <a:pt x="118649" y="203473"/>
                    <a:pt x="132219" y="205231"/>
                  </a:cubicBezTo>
                  <a:cubicBezTo>
                    <a:pt x="133667" y="177037"/>
                    <a:pt x="141090" y="149466"/>
                    <a:pt x="154317" y="123177"/>
                  </a:cubicBezTo>
                  <a:cubicBezTo>
                    <a:pt x="191687" y="48958"/>
                    <a:pt x="266928" y="660"/>
                    <a:pt x="345992" y="146"/>
                  </a:cubicBezTo>
                  <a:cubicBezTo>
                    <a:pt x="432479" y="0"/>
                    <a:pt x="512514" y="52381"/>
                    <a:pt x="546112" y="132124"/>
                  </a:cubicBezTo>
                  <a:cubicBezTo>
                    <a:pt x="559771" y="129838"/>
                    <a:pt x="573716" y="129482"/>
                    <a:pt x="587648" y="131044"/>
                  </a:cubicBezTo>
                  <a:cubicBezTo>
                    <a:pt x="661581" y="139376"/>
                    <a:pt x="720223" y="204222"/>
                    <a:pt x="721175" y="278669"/>
                  </a:cubicBezTo>
                  <a:cubicBezTo>
                    <a:pt x="721690" y="319246"/>
                    <a:pt x="706278" y="357492"/>
                    <a:pt x="677779" y="386359"/>
                  </a:cubicBezTo>
                  <a:cubicBezTo>
                    <a:pt x="649262" y="415220"/>
                    <a:pt x="611238" y="431120"/>
                    <a:pt x="570668" y="431120"/>
                  </a:cubicBezTo>
                  <a:close/>
                  <a:moveTo>
                    <a:pt x="117786" y="250164"/>
                  </a:moveTo>
                  <a:cubicBezTo>
                    <a:pt x="112452" y="250164"/>
                    <a:pt x="107067" y="250812"/>
                    <a:pt x="101688" y="252075"/>
                  </a:cubicBezTo>
                  <a:cubicBezTo>
                    <a:pt x="76561" y="258025"/>
                    <a:pt x="56432" y="278885"/>
                    <a:pt x="51581" y="303980"/>
                  </a:cubicBezTo>
                  <a:cubicBezTo>
                    <a:pt x="47580" y="324681"/>
                    <a:pt x="52565" y="344804"/>
                    <a:pt x="65646" y="360654"/>
                  </a:cubicBezTo>
                  <a:cubicBezTo>
                    <a:pt x="78543" y="376288"/>
                    <a:pt x="97548" y="385254"/>
                    <a:pt x="117786" y="385254"/>
                  </a:cubicBezTo>
                  <a:lnTo>
                    <a:pt x="570668" y="385254"/>
                  </a:lnTo>
                  <a:cubicBezTo>
                    <a:pt x="598874" y="385254"/>
                    <a:pt x="625316" y="374199"/>
                    <a:pt x="645140" y="354133"/>
                  </a:cubicBezTo>
                  <a:cubicBezTo>
                    <a:pt x="664952" y="334054"/>
                    <a:pt x="675671" y="307466"/>
                    <a:pt x="675316" y="279253"/>
                  </a:cubicBezTo>
                  <a:cubicBezTo>
                    <a:pt x="674655" y="227488"/>
                    <a:pt x="633895" y="182416"/>
                    <a:pt x="582510" y="176625"/>
                  </a:cubicBezTo>
                  <a:cubicBezTo>
                    <a:pt x="571519" y="175380"/>
                    <a:pt x="560444" y="175875"/>
                    <a:pt x="549694" y="178098"/>
                  </a:cubicBezTo>
                  <a:cubicBezTo>
                    <a:pt x="530999" y="181933"/>
                    <a:pt x="512438" y="171894"/>
                    <a:pt x="505574" y="154216"/>
                  </a:cubicBezTo>
                  <a:cubicBezTo>
                    <a:pt x="480377" y="89388"/>
                    <a:pt x="416902" y="46005"/>
                    <a:pt x="347389" y="46005"/>
                  </a:cubicBezTo>
                  <a:cubicBezTo>
                    <a:pt x="347021" y="46005"/>
                    <a:pt x="346659" y="46012"/>
                    <a:pt x="346284" y="46012"/>
                  </a:cubicBezTo>
                  <a:cubicBezTo>
                    <a:pt x="284270" y="46418"/>
                    <a:pt x="224999" y="84804"/>
                    <a:pt x="195281" y="143808"/>
                  </a:cubicBezTo>
                  <a:cubicBezTo>
                    <a:pt x="183908" y="166408"/>
                    <a:pt x="178206" y="189102"/>
                    <a:pt x="177844" y="213175"/>
                  </a:cubicBezTo>
                  <a:cubicBezTo>
                    <a:pt x="177653" y="225082"/>
                    <a:pt x="172307" y="236143"/>
                    <a:pt x="163156" y="243522"/>
                  </a:cubicBezTo>
                  <a:cubicBezTo>
                    <a:pt x="154095" y="250863"/>
                    <a:pt x="142328" y="253733"/>
                    <a:pt x="130740" y="251440"/>
                  </a:cubicBezTo>
                  <a:cubicBezTo>
                    <a:pt x="126472" y="250590"/>
                    <a:pt x="122148" y="250164"/>
                    <a:pt x="117786" y="25016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4" name="Google Shape;394;p3"/>
            <p:cNvSpPr/>
            <p:nvPr/>
          </p:nvSpPr>
          <p:spPr>
            <a:xfrm>
              <a:off x="1400888" y="3129544"/>
              <a:ext cx="530879" cy="300513"/>
            </a:xfrm>
            <a:custGeom>
              <a:rect b="b" l="l" r="r" t="t"/>
              <a:pathLst>
                <a:path extrusionOk="0" h="300513" w="530879">
                  <a:moveTo>
                    <a:pt x="88887" y="102317"/>
                  </a:moveTo>
                  <a:cubicBezTo>
                    <a:pt x="99675" y="101104"/>
                    <a:pt x="110140" y="101676"/>
                    <a:pt x="120059" y="103720"/>
                  </a:cubicBezTo>
                  <a:cubicBezTo>
                    <a:pt x="125984" y="104940"/>
                    <a:pt x="131984" y="101777"/>
                    <a:pt x="134175" y="96145"/>
                  </a:cubicBezTo>
                  <a:cubicBezTo>
                    <a:pt x="156057" y="39839"/>
                    <a:pt x="210927" y="0"/>
                    <a:pt x="275062" y="425"/>
                  </a:cubicBezTo>
                  <a:cubicBezTo>
                    <a:pt x="331927" y="806"/>
                    <a:pt x="383006" y="35680"/>
                    <a:pt x="408584" y="86467"/>
                  </a:cubicBezTo>
                  <a:cubicBezTo>
                    <a:pt x="419404" y="107956"/>
                    <a:pt x="423779" y="128600"/>
                    <a:pt x="424078" y="148291"/>
                  </a:cubicBezTo>
                  <a:cubicBezTo>
                    <a:pt x="424205" y="156464"/>
                    <a:pt x="431412" y="162445"/>
                    <a:pt x="439432" y="160851"/>
                  </a:cubicBezTo>
                  <a:cubicBezTo>
                    <a:pt x="448938" y="158953"/>
                    <a:pt x="459136" y="158991"/>
                    <a:pt x="469671" y="161480"/>
                  </a:cubicBezTo>
                  <a:cubicBezTo>
                    <a:pt x="495985" y="167709"/>
                    <a:pt x="517010" y="189369"/>
                    <a:pt x="522141" y="215925"/>
                  </a:cubicBezTo>
                  <a:cubicBezTo>
                    <a:pt x="530879" y="261042"/>
                    <a:pt x="496550" y="300513"/>
                    <a:pt x="453015" y="300513"/>
                  </a:cubicBezTo>
                  <a:lnTo>
                    <a:pt x="274053" y="300513"/>
                  </a:lnTo>
                  <a:lnTo>
                    <a:pt x="100107" y="300513"/>
                  </a:lnTo>
                  <a:cubicBezTo>
                    <a:pt x="44773" y="300513"/>
                    <a:pt x="0" y="255308"/>
                    <a:pt x="698" y="199815"/>
                  </a:cubicBezTo>
                  <a:cubicBezTo>
                    <a:pt x="1320" y="150488"/>
                    <a:pt x="39858" y="107842"/>
                    <a:pt x="88887" y="102317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5" name="Google Shape;395;p3"/>
            <p:cNvSpPr/>
            <p:nvPr/>
          </p:nvSpPr>
          <p:spPr>
            <a:xfrm>
              <a:off x="1378240" y="3107035"/>
              <a:ext cx="572719" cy="345948"/>
            </a:xfrm>
            <a:custGeom>
              <a:rect b="b" l="l" r="r" t="t"/>
              <a:pathLst>
                <a:path extrusionOk="0" h="345948" w="572719">
                  <a:moveTo>
                    <a:pt x="475653" y="345948"/>
                  </a:moveTo>
                  <a:lnTo>
                    <a:pt x="122751" y="345948"/>
                  </a:lnTo>
                  <a:cubicBezTo>
                    <a:pt x="89776" y="345948"/>
                    <a:pt x="58870" y="333025"/>
                    <a:pt x="35693" y="309568"/>
                  </a:cubicBezTo>
                  <a:cubicBezTo>
                    <a:pt x="12528" y="286105"/>
                    <a:pt x="0" y="255022"/>
                    <a:pt x="419" y="222034"/>
                  </a:cubicBezTo>
                  <a:cubicBezTo>
                    <a:pt x="1168" y="161518"/>
                    <a:pt x="48856" y="108813"/>
                    <a:pt x="108959" y="102031"/>
                  </a:cubicBezTo>
                  <a:lnTo>
                    <a:pt x="108972" y="102031"/>
                  </a:lnTo>
                  <a:cubicBezTo>
                    <a:pt x="118979" y="100907"/>
                    <a:pt x="128968" y="101009"/>
                    <a:pt x="138804" y="102323"/>
                  </a:cubicBezTo>
                  <a:cubicBezTo>
                    <a:pt x="166439" y="40684"/>
                    <a:pt x="228758" y="0"/>
                    <a:pt x="296735" y="0"/>
                  </a:cubicBezTo>
                  <a:lnTo>
                    <a:pt x="297865" y="0"/>
                  </a:lnTo>
                  <a:cubicBezTo>
                    <a:pt x="361353" y="425"/>
                    <a:pt x="421728" y="39147"/>
                    <a:pt x="451726" y="98659"/>
                  </a:cubicBezTo>
                  <a:cubicBezTo>
                    <a:pt x="461518" y="118129"/>
                    <a:pt x="467340" y="138493"/>
                    <a:pt x="469112" y="159315"/>
                  </a:cubicBezTo>
                  <a:cubicBezTo>
                    <a:pt x="478555" y="158629"/>
                    <a:pt x="488105" y="159429"/>
                    <a:pt x="497605" y="161677"/>
                  </a:cubicBezTo>
                  <a:cubicBezTo>
                    <a:pt x="532511" y="169932"/>
                    <a:pt x="560533" y="199034"/>
                    <a:pt x="567308" y="234080"/>
                  </a:cubicBezTo>
                  <a:cubicBezTo>
                    <a:pt x="572719" y="261962"/>
                    <a:pt x="565581" y="290347"/>
                    <a:pt x="547770" y="311937"/>
                  </a:cubicBezTo>
                  <a:cubicBezTo>
                    <a:pt x="529939" y="333559"/>
                    <a:pt x="503650" y="345948"/>
                    <a:pt x="475653" y="345948"/>
                  </a:cubicBezTo>
                  <a:close/>
                  <a:moveTo>
                    <a:pt x="114096" y="147612"/>
                  </a:moveTo>
                  <a:cubicBezTo>
                    <a:pt x="76530" y="151847"/>
                    <a:pt x="46748" y="184785"/>
                    <a:pt x="46285" y="222605"/>
                  </a:cubicBezTo>
                  <a:cubicBezTo>
                    <a:pt x="46012" y="243243"/>
                    <a:pt x="53854" y="262680"/>
                    <a:pt x="68332" y="277342"/>
                  </a:cubicBezTo>
                  <a:cubicBezTo>
                    <a:pt x="82816" y="292011"/>
                    <a:pt x="102133" y="300088"/>
                    <a:pt x="122751" y="300088"/>
                  </a:cubicBezTo>
                  <a:lnTo>
                    <a:pt x="475653" y="300088"/>
                  </a:lnTo>
                  <a:cubicBezTo>
                    <a:pt x="489915" y="300088"/>
                    <a:pt x="503307" y="293770"/>
                    <a:pt x="512387" y="282759"/>
                  </a:cubicBezTo>
                  <a:cubicBezTo>
                    <a:pt x="521595" y="271589"/>
                    <a:pt x="525106" y="257403"/>
                    <a:pt x="522281" y="242792"/>
                  </a:cubicBezTo>
                  <a:cubicBezTo>
                    <a:pt x="518864" y="225145"/>
                    <a:pt x="504710" y="210483"/>
                    <a:pt x="487032" y="206311"/>
                  </a:cubicBezTo>
                  <a:cubicBezTo>
                    <a:pt x="480136" y="204692"/>
                    <a:pt x="473227" y="204520"/>
                    <a:pt x="466566" y="205847"/>
                  </a:cubicBezTo>
                  <a:cubicBezTo>
                    <a:pt x="456056" y="207937"/>
                    <a:pt x="445363" y="205308"/>
                    <a:pt x="437108" y="198647"/>
                  </a:cubicBezTo>
                  <a:cubicBezTo>
                    <a:pt x="428821" y="191935"/>
                    <a:pt x="423970" y="181908"/>
                    <a:pt x="423799" y="171138"/>
                  </a:cubicBezTo>
                  <a:cubicBezTo>
                    <a:pt x="423532" y="153168"/>
                    <a:pt x="419265" y="136201"/>
                    <a:pt x="410756" y="119278"/>
                  </a:cubicBezTo>
                  <a:cubicBezTo>
                    <a:pt x="388435" y="74999"/>
                    <a:pt x="344004" y="46177"/>
                    <a:pt x="297573" y="45866"/>
                  </a:cubicBezTo>
                  <a:lnTo>
                    <a:pt x="296735" y="45866"/>
                  </a:lnTo>
                  <a:cubicBezTo>
                    <a:pt x="244646" y="45866"/>
                    <a:pt x="197072" y="78359"/>
                    <a:pt x="178206" y="126961"/>
                  </a:cubicBezTo>
                  <a:cubicBezTo>
                    <a:pt x="171907" y="143065"/>
                    <a:pt x="155016" y="152196"/>
                    <a:pt x="138068" y="148678"/>
                  </a:cubicBezTo>
                  <a:cubicBezTo>
                    <a:pt x="130251" y="147072"/>
                    <a:pt x="122167" y="146685"/>
                    <a:pt x="114096" y="14761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6" name="Google Shape;396;p3"/>
            <p:cNvSpPr/>
            <p:nvPr/>
          </p:nvSpPr>
          <p:spPr>
            <a:xfrm>
              <a:off x="1831916" y="2531383"/>
              <a:ext cx="1251680" cy="1481816"/>
            </a:xfrm>
            <a:custGeom>
              <a:rect b="b" l="l" r="r" t="t"/>
              <a:pathLst>
                <a:path extrusionOk="0" h="1481816" w="1251680">
                  <a:moveTo>
                    <a:pt x="1226451" y="1481816"/>
                  </a:moveTo>
                  <a:lnTo>
                    <a:pt x="25228" y="1481816"/>
                  </a:lnTo>
                  <a:cubicBezTo>
                    <a:pt x="10255" y="1481816"/>
                    <a:pt x="0" y="1466716"/>
                    <a:pt x="5530" y="1452803"/>
                  </a:cubicBezTo>
                  <a:lnTo>
                    <a:pt x="557625" y="61760"/>
                  </a:lnTo>
                  <a:cubicBezTo>
                    <a:pt x="582136" y="0"/>
                    <a:pt x="669544" y="0"/>
                    <a:pt x="694055" y="61760"/>
                  </a:cubicBezTo>
                  <a:lnTo>
                    <a:pt x="1246155" y="1452803"/>
                  </a:lnTo>
                  <a:cubicBezTo>
                    <a:pt x="1251680" y="1466716"/>
                    <a:pt x="1241425" y="1481816"/>
                    <a:pt x="1226451" y="148181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7" name="Google Shape;397;p3"/>
            <p:cNvSpPr/>
            <p:nvPr/>
          </p:nvSpPr>
          <p:spPr>
            <a:xfrm>
              <a:off x="1810735" y="2523894"/>
              <a:ext cx="1294041" cy="1512239"/>
            </a:xfrm>
            <a:custGeom>
              <a:rect b="b" l="l" r="r" t="t"/>
              <a:pathLst>
                <a:path extrusionOk="0" h="1512239" w="1294041">
                  <a:moveTo>
                    <a:pt x="1247628" y="1512239"/>
                  </a:moveTo>
                  <a:lnTo>
                    <a:pt x="46418" y="1512239"/>
                  </a:lnTo>
                  <a:cubicBezTo>
                    <a:pt x="31769" y="1512239"/>
                    <a:pt x="18129" y="1505007"/>
                    <a:pt x="9899" y="1492897"/>
                  </a:cubicBezTo>
                  <a:cubicBezTo>
                    <a:pt x="1670" y="1480781"/>
                    <a:pt x="0" y="1465433"/>
                    <a:pt x="5391" y="1451819"/>
                  </a:cubicBezTo>
                  <a:lnTo>
                    <a:pt x="557485" y="60788"/>
                  </a:lnTo>
                  <a:cubicBezTo>
                    <a:pt x="572369" y="23298"/>
                    <a:pt x="606678" y="0"/>
                    <a:pt x="647020" y="0"/>
                  </a:cubicBezTo>
                  <a:cubicBezTo>
                    <a:pt x="687362" y="0"/>
                    <a:pt x="721671" y="23298"/>
                    <a:pt x="736555" y="60788"/>
                  </a:cubicBezTo>
                  <a:lnTo>
                    <a:pt x="1288656" y="1451832"/>
                  </a:lnTo>
                  <a:cubicBezTo>
                    <a:pt x="1294041" y="1465433"/>
                    <a:pt x="1292377" y="1480781"/>
                    <a:pt x="1284147" y="1492897"/>
                  </a:cubicBezTo>
                  <a:cubicBezTo>
                    <a:pt x="1275918" y="1505007"/>
                    <a:pt x="1262272" y="1512239"/>
                    <a:pt x="1247628" y="1512239"/>
                  </a:cubicBezTo>
                  <a:close/>
                  <a:moveTo>
                    <a:pt x="48971" y="1466373"/>
                  </a:moveTo>
                  <a:lnTo>
                    <a:pt x="1245069" y="1466373"/>
                  </a:lnTo>
                  <a:lnTo>
                    <a:pt x="693915" y="77711"/>
                  </a:lnTo>
                  <a:cubicBezTo>
                    <a:pt x="684599" y="54228"/>
                    <a:pt x="663575" y="45859"/>
                    <a:pt x="647020" y="45859"/>
                  </a:cubicBezTo>
                  <a:cubicBezTo>
                    <a:pt x="630459" y="45859"/>
                    <a:pt x="609447" y="54228"/>
                    <a:pt x="600125" y="7771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8" name="Google Shape;398;p3"/>
            <p:cNvSpPr/>
            <p:nvPr/>
          </p:nvSpPr>
          <p:spPr>
            <a:xfrm>
              <a:off x="2190915" y="2531387"/>
              <a:ext cx="719537" cy="1200175"/>
            </a:xfrm>
            <a:custGeom>
              <a:rect b="b" l="l" r="r" t="t"/>
              <a:pathLst>
                <a:path extrusionOk="0" h="1200175" w="719537">
                  <a:moveTo>
                    <a:pt x="335057" y="61753"/>
                  </a:moveTo>
                  <a:cubicBezTo>
                    <a:pt x="310546" y="0"/>
                    <a:pt x="223138" y="0"/>
                    <a:pt x="198634" y="61753"/>
                  </a:cubicBezTo>
                  <a:lnTo>
                    <a:pt x="0" y="562203"/>
                  </a:lnTo>
                  <a:lnTo>
                    <a:pt x="147440" y="892054"/>
                  </a:lnTo>
                  <a:cubicBezTo>
                    <a:pt x="156800" y="912983"/>
                    <a:pt x="186321" y="913485"/>
                    <a:pt x="196386" y="892886"/>
                  </a:cubicBezTo>
                  <a:lnTo>
                    <a:pt x="247357" y="788511"/>
                  </a:lnTo>
                  <a:cubicBezTo>
                    <a:pt x="256247" y="770312"/>
                    <a:pt x="281241" y="768000"/>
                    <a:pt x="293325" y="784244"/>
                  </a:cubicBezTo>
                  <a:lnTo>
                    <a:pt x="590835" y="1184402"/>
                  </a:lnTo>
                  <a:cubicBezTo>
                    <a:pt x="602564" y="1200175"/>
                    <a:pt x="626668" y="1198549"/>
                    <a:pt x="636168" y="1181354"/>
                  </a:cubicBezTo>
                  <a:lnTo>
                    <a:pt x="719537" y="103047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9" name="Google Shape;399;p3"/>
            <p:cNvSpPr/>
            <p:nvPr/>
          </p:nvSpPr>
          <p:spPr>
            <a:xfrm>
              <a:off x="2166025" y="2523892"/>
              <a:ext cx="769734" cy="1225734"/>
            </a:xfrm>
            <a:custGeom>
              <a:rect b="b" l="l" r="r" t="t"/>
              <a:pathLst>
                <a:path extrusionOk="0" h="1225734" w="769734">
                  <a:moveTo>
                    <a:pt x="637362" y="1225734"/>
                  </a:moveTo>
                  <a:cubicBezTo>
                    <a:pt x="621595" y="1225734"/>
                    <a:pt x="606818" y="1218355"/>
                    <a:pt x="597319" y="1205585"/>
                  </a:cubicBezTo>
                  <a:lnTo>
                    <a:pt x="299808" y="805421"/>
                  </a:lnTo>
                  <a:cubicBezTo>
                    <a:pt x="298913" y="804202"/>
                    <a:pt x="297611" y="803656"/>
                    <a:pt x="296151" y="803795"/>
                  </a:cubicBezTo>
                  <a:cubicBezTo>
                    <a:pt x="294627" y="803929"/>
                    <a:pt x="293522" y="804697"/>
                    <a:pt x="292849" y="806062"/>
                  </a:cubicBezTo>
                  <a:lnTo>
                    <a:pt x="241877" y="910437"/>
                  </a:lnTo>
                  <a:cubicBezTo>
                    <a:pt x="233267" y="928065"/>
                    <a:pt x="215436" y="938180"/>
                    <a:pt x="196132" y="938472"/>
                  </a:cubicBezTo>
                  <a:cubicBezTo>
                    <a:pt x="176530" y="938129"/>
                    <a:pt x="159391" y="926807"/>
                    <a:pt x="151390" y="908894"/>
                  </a:cubicBezTo>
                  <a:lnTo>
                    <a:pt x="0" y="570223"/>
                  </a:lnTo>
                  <a:lnTo>
                    <a:pt x="202196" y="60794"/>
                  </a:lnTo>
                  <a:cubicBezTo>
                    <a:pt x="217081" y="23298"/>
                    <a:pt x="251390" y="0"/>
                    <a:pt x="291731" y="0"/>
                  </a:cubicBezTo>
                  <a:cubicBezTo>
                    <a:pt x="332073" y="0"/>
                    <a:pt x="366375" y="23298"/>
                    <a:pt x="381266" y="60794"/>
                  </a:cubicBezTo>
                  <a:lnTo>
                    <a:pt x="769734" y="1039583"/>
                  </a:lnTo>
                  <a:lnTo>
                    <a:pt x="681126" y="1199940"/>
                  </a:lnTo>
                  <a:cubicBezTo>
                    <a:pt x="672877" y="1214862"/>
                    <a:pt x="657802" y="1224470"/>
                    <a:pt x="640778" y="1225613"/>
                  </a:cubicBezTo>
                  <a:cubicBezTo>
                    <a:pt x="639635" y="1225696"/>
                    <a:pt x="638498" y="1225734"/>
                    <a:pt x="637362" y="1225734"/>
                  </a:cubicBezTo>
                  <a:close/>
                  <a:moveTo>
                    <a:pt x="296646" y="757897"/>
                  </a:moveTo>
                  <a:cubicBezTo>
                    <a:pt x="312394" y="757897"/>
                    <a:pt x="327088" y="765219"/>
                    <a:pt x="336626" y="778052"/>
                  </a:cubicBezTo>
                  <a:lnTo>
                    <a:pt x="634136" y="1178217"/>
                  </a:lnTo>
                  <a:cubicBezTo>
                    <a:pt x="635019" y="1179410"/>
                    <a:pt x="636231" y="1179918"/>
                    <a:pt x="637692" y="1179849"/>
                  </a:cubicBezTo>
                  <a:cubicBezTo>
                    <a:pt x="639152" y="1179760"/>
                    <a:pt x="640270" y="1179048"/>
                    <a:pt x="640975" y="1177759"/>
                  </a:cubicBezTo>
                  <a:lnTo>
                    <a:pt x="719118" y="1036364"/>
                  </a:lnTo>
                  <a:lnTo>
                    <a:pt x="338626" y="77711"/>
                  </a:lnTo>
                  <a:cubicBezTo>
                    <a:pt x="329311" y="54235"/>
                    <a:pt x="308286" y="45866"/>
                    <a:pt x="291731" y="45866"/>
                  </a:cubicBezTo>
                  <a:cubicBezTo>
                    <a:pt x="275170" y="45866"/>
                    <a:pt x="254158" y="54235"/>
                    <a:pt x="244836" y="77711"/>
                  </a:cubicBezTo>
                  <a:lnTo>
                    <a:pt x="49777" y="569163"/>
                  </a:lnTo>
                  <a:lnTo>
                    <a:pt x="193268" y="890187"/>
                  </a:lnTo>
                  <a:cubicBezTo>
                    <a:pt x="193541" y="890784"/>
                    <a:pt x="194329" y="892562"/>
                    <a:pt x="196926" y="892606"/>
                  </a:cubicBezTo>
                  <a:cubicBezTo>
                    <a:pt x="196957" y="892613"/>
                    <a:pt x="196989" y="892613"/>
                    <a:pt x="197021" y="892613"/>
                  </a:cubicBezTo>
                  <a:cubicBezTo>
                    <a:pt x="199555" y="892613"/>
                    <a:pt x="200393" y="890879"/>
                    <a:pt x="200672" y="890314"/>
                  </a:cubicBezTo>
                  <a:lnTo>
                    <a:pt x="251644" y="785939"/>
                  </a:lnTo>
                  <a:cubicBezTo>
                    <a:pt x="259346" y="770140"/>
                    <a:pt x="274415" y="759745"/>
                    <a:pt x="291909" y="758126"/>
                  </a:cubicBezTo>
                  <a:cubicBezTo>
                    <a:pt x="293497" y="757974"/>
                    <a:pt x="295078" y="757897"/>
                    <a:pt x="296646" y="75789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0" name="Google Shape;400;p3"/>
            <p:cNvSpPr/>
            <p:nvPr/>
          </p:nvSpPr>
          <p:spPr>
            <a:xfrm>
              <a:off x="2140029" y="2844808"/>
              <a:ext cx="188709" cy="1160881"/>
            </a:xfrm>
            <a:custGeom>
              <a:rect b="b" l="l" r="r" t="t"/>
              <a:pathLst>
                <a:path extrusionOk="0" h="1160881" w="188709">
                  <a:moveTo>
                    <a:pt x="178657" y="1160881"/>
                  </a:moveTo>
                  <a:lnTo>
                    <a:pt x="10052" y="1160881"/>
                  </a:lnTo>
                  <a:cubicBezTo>
                    <a:pt x="4502" y="1160881"/>
                    <a:pt x="0" y="1156385"/>
                    <a:pt x="0" y="1150835"/>
                  </a:cubicBezTo>
                  <a:lnTo>
                    <a:pt x="0" y="10052"/>
                  </a:lnTo>
                  <a:cubicBezTo>
                    <a:pt x="0" y="4502"/>
                    <a:pt x="4502" y="0"/>
                    <a:pt x="10052" y="0"/>
                  </a:cubicBezTo>
                  <a:lnTo>
                    <a:pt x="178657" y="0"/>
                  </a:lnTo>
                  <a:cubicBezTo>
                    <a:pt x="184207" y="0"/>
                    <a:pt x="188709" y="4502"/>
                    <a:pt x="188709" y="10052"/>
                  </a:cubicBezTo>
                  <a:lnTo>
                    <a:pt x="188709" y="1150835"/>
                  </a:lnTo>
                  <a:cubicBezTo>
                    <a:pt x="188709" y="1156385"/>
                    <a:pt x="184207" y="1160881"/>
                    <a:pt x="178657" y="116088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1" name="Google Shape;401;p3"/>
            <p:cNvSpPr/>
            <p:nvPr/>
          </p:nvSpPr>
          <p:spPr>
            <a:xfrm>
              <a:off x="2117101" y="2821878"/>
              <a:ext cx="234562" cy="1206741"/>
            </a:xfrm>
            <a:custGeom>
              <a:rect b="b" l="l" r="r" t="t"/>
              <a:pathLst>
                <a:path extrusionOk="0" h="1206741" w="234562">
                  <a:moveTo>
                    <a:pt x="185743" y="1206741"/>
                  </a:moveTo>
                  <a:lnTo>
                    <a:pt x="48831" y="1206741"/>
                  </a:lnTo>
                  <a:cubicBezTo>
                    <a:pt x="21901" y="1206741"/>
                    <a:pt x="0" y="1184840"/>
                    <a:pt x="0" y="1157916"/>
                  </a:cubicBezTo>
                  <a:lnTo>
                    <a:pt x="0" y="48831"/>
                  </a:lnTo>
                  <a:cubicBezTo>
                    <a:pt x="0" y="21901"/>
                    <a:pt x="21901" y="0"/>
                    <a:pt x="48831" y="0"/>
                  </a:cubicBezTo>
                  <a:lnTo>
                    <a:pt x="185743" y="0"/>
                  </a:lnTo>
                  <a:cubicBezTo>
                    <a:pt x="212661" y="0"/>
                    <a:pt x="234562" y="21901"/>
                    <a:pt x="234562" y="48831"/>
                  </a:cubicBezTo>
                  <a:lnTo>
                    <a:pt x="234562" y="1157916"/>
                  </a:lnTo>
                  <a:cubicBezTo>
                    <a:pt x="234562" y="1184840"/>
                    <a:pt x="212661" y="1206741"/>
                    <a:pt x="185743" y="1206741"/>
                  </a:cubicBezTo>
                  <a:close/>
                  <a:moveTo>
                    <a:pt x="48831" y="45866"/>
                  </a:moveTo>
                  <a:cubicBezTo>
                    <a:pt x="47186" y="45866"/>
                    <a:pt x="45859" y="47193"/>
                    <a:pt x="45859" y="48831"/>
                  </a:cubicBezTo>
                  <a:lnTo>
                    <a:pt x="45859" y="1157916"/>
                  </a:lnTo>
                  <a:cubicBezTo>
                    <a:pt x="45859" y="1159548"/>
                    <a:pt x="47186" y="1160881"/>
                    <a:pt x="48831" y="1160881"/>
                  </a:cubicBezTo>
                  <a:lnTo>
                    <a:pt x="185743" y="1160881"/>
                  </a:lnTo>
                  <a:cubicBezTo>
                    <a:pt x="187363" y="1160881"/>
                    <a:pt x="188696" y="1159548"/>
                    <a:pt x="188696" y="1157916"/>
                  </a:cubicBezTo>
                  <a:lnTo>
                    <a:pt x="188696" y="48831"/>
                  </a:lnTo>
                  <a:cubicBezTo>
                    <a:pt x="188696" y="47193"/>
                    <a:pt x="187363" y="45866"/>
                    <a:pt x="185743" y="4586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2" name="Google Shape;402;p3"/>
            <p:cNvSpPr/>
            <p:nvPr/>
          </p:nvSpPr>
          <p:spPr>
            <a:xfrm>
              <a:off x="2085462" y="2933075"/>
              <a:ext cx="677094" cy="255911"/>
            </a:xfrm>
            <a:custGeom>
              <a:rect b="b" l="l" r="r" t="t"/>
              <a:pathLst>
                <a:path extrusionOk="0" h="255911" w="677094">
                  <a:moveTo>
                    <a:pt x="521931" y="255911"/>
                  </a:moveTo>
                  <a:lnTo>
                    <a:pt x="32645" y="255911"/>
                  </a:lnTo>
                  <a:cubicBezTo>
                    <a:pt x="14611" y="255911"/>
                    <a:pt x="0" y="241293"/>
                    <a:pt x="0" y="223266"/>
                  </a:cubicBezTo>
                  <a:lnTo>
                    <a:pt x="0" y="32645"/>
                  </a:lnTo>
                  <a:cubicBezTo>
                    <a:pt x="0" y="14611"/>
                    <a:pt x="14611" y="0"/>
                    <a:pt x="32645" y="0"/>
                  </a:cubicBezTo>
                  <a:lnTo>
                    <a:pt x="521931" y="0"/>
                  </a:lnTo>
                  <a:cubicBezTo>
                    <a:pt x="528675" y="0"/>
                    <a:pt x="535209" y="2292"/>
                    <a:pt x="540467" y="6508"/>
                  </a:cubicBezTo>
                  <a:lnTo>
                    <a:pt x="661339" y="103358"/>
                  </a:lnTo>
                  <a:cubicBezTo>
                    <a:pt x="677094" y="115970"/>
                    <a:pt x="677094" y="139934"/>
                    <a:pt x="661339" y="152552"/>
                  </a:cubicBezTo>
                  <a:lnTo>
                    <a:pt x="540467" y="249402"/>
                  </a:lnTo>
                  <a:cubicBezTo>
                    <a:pt x="535209" y="253612"/>
                    <a:pt x="528675" y="255911"/>
                    <a:pt x="521931" y="25591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3" name="Google Shape;403;p3"/>
            <p:cNvSpPr/>
            <p:nvPr/>
          </p:nvSpPr>
          <p:spPr>
            <a:xfrm>
              <a:off x="2062527" y="2910136"/>
              <a:ext cx="719016" cy="301783"/>
            </a:xfrm>
            <a:custGeom>
              <a:rect b="b" l="l" r="r" t="t"/>
              <a:pathLst>
                <a:path extrusionOk="0" h="301783" w="719016">
                  <a:moveTo>
                    <a:pt x="544874" y="301783"/>
                  </a:moveTo>
                  <a:lnTo>
                    <a:pt x="55587" y="301783"/>
                  </a:lnTo>
                  <a:cubicBezTo>
                    <a:pt x="24936" y="301783"/>
                    <a:pt x="0" y="276847"/>
                    <a:pt x="0" y="246202"/>
                  </a:cubicBezTo>
                  <a:lnTo>
                    <a:pt x="0" y="55587"/>
                  </a:lnTo>
                  <a:cubicBezTo>
                    <a:pt x="0" y="24936"/>
                    <a:pt x="24936" y="0"/>
                    <a:pt x="55587" y="0"/>
                  </a:cubicBezTo>
                  <a:lnTo>
                    <a:pt x="544874" y="0"/>
                  </a:lnTo>
                  <a:cubicBezTo>
                    <a:pt x="556774" y="0"/>
                    <a:pt x="568452" y="4102"/>
                    <a:pt x="577735" y="11550"/>
                  </a:cubicBezTo>
                  <a:lnTo>
                    <a:pt x="698607" y="108400"/>
                  </a:lnTo>
                  <a:cubicBezTo>
                    <a:pt x="711587" y="118783"/>
                    <a:pt x="719016" y="134277"/>
                    <a:pt x="719016" y="150895"/>
                  </a:cubicBezTo>
                  <a:cubicBezTo>
                    <a:pt x="719016" y="167506"/>
                    <a:pt x="711587" y="183000"/>
                    <a:pt x="698607" y="193389"/>
                  </a:cubicBezTo>
                  <a:lnTo>
                    <a:pt x="577735" y="290233"/>
                  </a:lnTo>
                  <a:cubicBezTo>
                    <a:pt x="568452" y="297688"/>
                    <a:pt x="556774" y="301783"/>
                    <a:pt x="544874" y="301783"/>
                  </a:cubicBezTo>
                  <a:close/>
                  <a:moveTo>
                    <a:pt x="55587" y="45866"/>
                  </a:moveTo>
                  <a:cubicBezTo>
                    <a:pt x="50222" y="45866"/>
                    <a:pt x="45866" y="50228"/>
                    <a:pt x="45866" y="55587"/>
                  </a:cubicBezTo>
                  <a:lnTo>
                    <a:pt x="45866" y="246202"/>
                  </a:lnTo>
                  <a:cubicBezTo>
                    <a:pt x="45866" y="251561"/>
                    <a:pt x="50222" y="255917"/>
                    <a:pt x="55587" y="255917"/>
                  </a:cubicBezTo>
                  <a:lnTo>
                    <a:pt x="544874" y="255917"/>
                  </a:lnTo>
                  <a:cubicBezTo>
                    <a:pt x="546379" y="255917"/>
                    <a:pt x="547871" y="255396"/>
                    <a:pt x="549065" y="254438"/>
                  </a:cubicBezTo>
                  <a:lnTo>
                    <a:pt x="669944" y="157594"/>
                  </a:lnTo>
                  <a:cubicBezTo>
                    <a:pt x="672731" y="155346"/>
                    <a:pt x="673150" y="152431"/>
                    <a:pt x="673150" y="150895"/>
                  </a:cubicBezTo>
                  <a:cubicBezTo>
                    <a:pt x="673150" y="149351"/>
                    <a:pt x="672731" y="146430"/>
                    <a:pt x="669944" y="144195"/>
                  </a:cubicBezTo>
                  <a:lnTo>
                    <a:pt x="549065" y="47339"/>
                  </a:lnTo>
                  <a:cubicBezTo>
                    <a:pt x="547871" y="46393"/>
                    <a:pt x="546379" y="45866"/>
                    <a:pt x="544874" y="4586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4" name="Google Shape;404;p3"/>
            <p:cNvSpPr/>
            <p:nvPr/>
          </p:nvSpPr>
          <p:spPr>
            <a:xfrm>
              <a:off x="1706218" y="3276728"/>
              <a:ext cx="677087" cy="255911"/>
            </a:xfrm>
            <a:custGeom>
              <a:rect b="b" l="l" r="r" t="t"/>
              <a:pathLst>
                <a:path extrusionOk="0" h="255911" w="677087">
                  <a:moveTo>
                    <a:pt x="155155" y="255911"/>
                  </a:moveTo>
                  <a:lnTo>
                    <a:pt x="644442" y="255911"/>
                  </a:lnTo>
                  <a:cubicBezTo>
                    <a:pt x="662476" y="255911"/>
                    <a:pt x="677087" y="241293"/>
                    <a:pt x="677087" y="223266"/>
                  </a:cubicBezTo>
                  <a:lnTo>
                    <a:pt x="677087" y="32645"/>
                  </a:lnTo>
                  <a:cubicBezTo>
                    <a:pt x="677087" y="14617"/>
                    <a:pt x="662476" y="0"/>
                    <a:pt x="644442" y="0"/>
                  </a:cubicBezTo>
                  <a:lnTo>
                    <a:pt x="155155" y="0"/>
                  </a:lnTo>
                  <a:cubicBezTo>
                    <a:pt x="148412" y="0"/>
                    <a:pt x="141878" y="2298"/>
                    <a:pt x="136620" y="6508"/>
                  </a:cubicBezTo>
                  <a:lnTo>
                    <a:pt x="15748" y="103358"/>
                  </a:lnTo>
                  <a:cubicBezTo>
                    <a:pt x="0" y="115976"/>
                    <a:pt x="0" y="139934"/>
                    <a:pt x="15748" y="152558"/>
                  </a:cubicBezTo>
                  <a:lnTo>
                    <a:pt x="136620" y="249402"/>
                  </a:lnTo>
                  <a:cubicBezTo>
                    <a:pt x="141878" y="253619"/>
                    <a:pt x="148412" y="255911"/>
                    <a:pt x="155155" y="25591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5" name="Google Shape;405;p3"/>
            <p:cNvSpPr/>
            <p:nvPr/>
          </p:nvSpPr>
          <p:spPr>
            <a:xfrm>
              <a:off x="1687219" y="3253795"/>
              <a:ext cx="719029" cy="301777"/>
            </a:xfrm>
            <a:custGeom>
              <a:rect b="b" l="l" r="r" t="t"/>
              <a:pathLst>
                <a:path extrusionOk="0" h="301777" w="719029">
                  <a:moveTo>
                    <a:pt x="663447" y="301777"/>
                  </a:moveTo>
                  <a:lnTo>
                    <a:pt x="174155" y="301777"/>
                  </a:lnTo>
                  <a:cubicBezTo>
                    <a:pt x="162255" y="301777"/>
                    <a:pt x="150583" y="297675"/>
                    <a:pt x="141281" y="290233"/>
                  </a:cubicBezTo>
                  <a:lnTo>
                    <a:pt x="20408" y="193376"/>
                  </a:lnTo>
                  <a:cubicBezTo>
                    <a:pt x="7429" y="182994"/>
                    <a:pt x="12" y="167506"/>
                    <a:pt x="0" y="150901"/>
                  </a:cubicBezTo>
                  <a:cubicBezTo>
                    <a:pt x="0" y="134283"/>
                    <a:pt x="7429" y="118795"/>
                    <a:pt x="20389" y="108400"/>
                  </a:cubicBezTo>
                  <a:lnTo>
                    <a:pt x="141281" y="11550"/>
                  </a:lnTo>
                  <a:cubicBezTo>
                    <a:pt x="150583" y="4102"/>
                    <a:pt x="162255" y="0"/>
                    <a:pt x="174155" y="0"/>
                  </a:cubicBezTo>
                  <a:lnTo>
                    <a:pt x="663447" y="0"/>
                  </a:lnTo>
                  <a:cubicBezTo>
                    <a:pt x="694093" y="0"/>
                    <a:pt x="719029" y="24936"/>
                    <a:pt x="719029" y="55581"/>
                  </a:cubicBezTo>
                  <a:lnTo>
                    <a:pt x="719029" y="246195"/>
                  </a:lnTo>
                  <a:cubicBezTo>
                    <a:pt x="719029" y="276840"/>
                    <a:pt x="694093" y="301777"/>
                    <a:pt x="663447" y="301777"/>
                  </a:cubicBezTo>
                  <a:close/>
                  <a:moveTo>
                    <a:pt x="174155" y="45866"/>
                  </a:moveTo>
                  <a:cubicBezTo>
                    <a:pt x="172605" y="45866"/>
                    <a:pt x="171151" y="46386"/>
                    <a:pt x="169945" y="47345"/>
                  </a:cubicBezTo>
                  <a:lnTo>
                    <a:pt x="49072" y="144176"/>
                  </a:lnTo>
                  <a:cubicBezTo>
                    <a:pt x="46278" y="146418"/>
                    <a:pt x="45859" y="149345"/>
                    <a:pt x="45859" y="150895"/>
                  </a:cubicBezTo>
                  <a:cubicBezTo>
                    <a:pt x="45878" y="152438"/>
                    <a:pt x="46291" y="155359"/>
                    <a:pt x="49091" y="157594"/>
                  </a:cubicBezTo>
                  <a:lnTo>
                    <a:pt x="169945" y="254444"/>
                  </a:lnTo>
                  <a:cubicBezTo>
                    <a:pt x="171151" y="255396"/>
                    <a:pt x="172605" y="255911"/>
                    <a:pt x="174155" y="255911"/>
                  </a:cubicBezTo>
                  <a:lnTo>
                    <a:pt x="663447" y="255911"/>
                  </a:lnTo>
                  <a:cubicBezTo>
                    <a:pt x="668801" y="255911"/>
                    <a:pt x="673163" y="251555"/>
                    <a:pt x="673163" y="246195"/>
                  </a:cubicBezTo>
                  <a:lnTo>
                    <a:pt x="673163" y="55581"/>
                  </a:lnTo>
                  <a:cubicBezTo>
                    <a:pt x="673163" y="50228"/>
                    <a:pt x="668801" y="45866"/>
                    <a:pt x="663447" y="4586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6" name="Google Shape;406;p3"/>
            <p:cNvSpPr/>
            <p:nvPr/>
          </p:nvSpPr>
          <p:spPr>
            <a:xfrm>
              <a:off x="2419176" y="2984865"/>
              <a:ext cx="136448" cy="45859"/>
            </a:xfrm>
            <a:custGeom>
              <a:rect b="b" l="l" r="r" t="t"/>
              <a:pathLst>
                <a:path extrusionOk="0" h="45859" w="136448">
                  <a:moveTo>
                    <a:pt x="0" y="22929"/>
                  </a:moveTo>
                  <a:lnTo>
                    <a:pt x="0" y="22929"/>
                  </a:lnTo>
                  <a:cubicBezTo>
                    <a:pt x="0" y="10267"/>
                    <a:pt x="10267" y="0"/>
                    <a:pt x="22929" y="0"/>
                  </a:cubicBezTo>
                  <a:lnTo>
                    <a:pt x="113518" y="0"/>
                  </a:lnTo>
                  <a:cubicBezTo>
                    <a:pt x="126180" y="0"/>
                    <a:pt x="136448" y="10267"/>
                    <a:pt x="136448" y="22929"/>
                  </a:cubicBezTo>
                  <a:cubicBezTo>
                    <a:pt x="136448" y="35598"/>
                    <a:pt x="126180" y="45859"/>
                    <a:pt x="113518" y="45859"/>
                  </a:cubicBezTo>
                  <a:lnTo>
                    <a:pt x="22929" y="45859"/>
                  </a:lnTo>
                  <a:cubicBezTo>
                    <a:pt x="10267" y="45859"/>
                    <a:pt x="0" y="35598"/>
                    <a:pt x="0" y="22929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7" name="Google Shape;407;p3"/>
            <p:cNvSpPr/>
            <p:nvPr/>
          </p:nvSpPr>
          <p:spPr>
            <a:xfrm>
              <a:off x="2165139" y="2984865"/>
              <a:ext cx="211169" cy="45859"/>
            </a:xfrm>
            <a:custGeom>
              <a:rect b="b" l="l" r="r" t="t"/>
              <a:pathLst>
                <a:path extrusionOk="0" h="45859" w="211169">
                  <a:moveTo>
                    <a:pt x="0" y="22929"/>
                  </a:moveTo>
                  <a:lnTo>
                    <a:pt x="0" y="22929"/>
                  </a:lnTo>
                  <a:cubicBezTo>
                    <a:pt x="0" y="10267"/>
                    <a:pt x="10267" y="0"/>
                    <a:pt x="22929" y="0"/>
                  </a:cubicBezTo>
                  <a:lnTo>
                    <a:pt x="188239" y="0"/>
                  </a:lnTo>
                  <a:cubicBezTo>
                    <a:pt x="200901" y="0"/>
                    <a:pt x="211169" y="10267"/>
                    <a:pt x="211169" y="22929"/>
                  </a:cubicBezTo>
                  <a:cubicBezTo>
                    <a:pt x="211169" y="35598"/>
                    <a:pt x="200901" y="45859"/>
                    <a:pt x="188239" y="45859"/>
                  </a:cubicBezTo>
                  <a:lnTo>
                    <a:pt x="22929" y="45859"/>
                  </a:lnTo>
                  <a:cubicBezTo>
                    <a:pt x="10267" y="45859"/>
                    <a:pt x="0" y="35598"/>
                    <a:pt x="0" y="22929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8" name="Google Shape;408;p3"/>
            <p:cNvSpPr/>
            <p:nvPr/>
          </p:nvSpPr>
          <p:spPr>
            <a:xfrm>
              <a:off x="1921856" y="3328505"/>
              <a:ext cx="136448" cy="45866"/>
            </a:xfrm>
            <a:custGeom>
              <a:rect b="b" l="l" r="r" t="t"/>
              <a:pathLst>
                <a:path extrusionOk="0" h="45866" w="136448">
                  <a:moveTo>
                    <a:pt x="136448" y="22936"/>
                  </a:moveTo>
                  <a:lnTo>
                    <a:pt x="136448" y="22936"/>
                  </a:lnTo>
                  <a:cubicBezTo>
                    <a:pt x="136448" y="10267"/>
                    <a:pt x="126180" y="0"/>
                    <a:pt x="113512" y="0"/>
                  </a:cubicBezTo>
                  <a:lnTo>
                    <a:pt x="22929" y="0"/>
                  </a:lnTo>
                  <a:cubicBezTo>
                    <a:pt x="10267" y="0"/>
                    <a:pt x="0" y="10267"/>
                    <a:pt x="0" y="22936"/>
                  </a:cubicBezTo>
                  <a:cubicBezTo>
                    <a:pt x="0" y="35604"/>
                    <a:pt x="10267" y="45866"/>
                    <a:pt x="22929" y="45866"/>
                  </a:cubicBezTo>
                  <a:lnTo>
                    <a:pt x="113512" y="45866"/>
                  </a:lnTo>
                  <a:cubicBezTo>
                    <a:pt x="126180" y="45866"/>
                    <a:pt x="136448" y="35604"/>
                    <a:pt x="136448" y="2293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9" name="Google Shape;409;p3"/>
            <p:cNvSpPr/>
            <p:nvPr/>
          </p:nvSpPr>
          <p:spPr>
            <a:xfrm>
              <a:off x="2101173" y="3328505"/>
              <a:ext cx="211169" cy="45866"/>
            </a:xfrm>
            <a:custGeom>
              <a:rect b="b" l="l" r="r" t="t"/>
              <a:pathLst>
                <a:path extrusionOk="0" h="45866" w="211169">
                  <a:moveTo>
                    <a:pt x="211169" y="22936"/>
                  </a:moveTo>
                  <a:lnTo>
                    <a:pt x="211169" y="22936"/>
                  </a:lnTo>
                  <a:cubicBezTo>
                    <a:pt x="211169" y="10267"/>
                    <a:pt x="200901" y="0"/>
                    <a:pt x="188239" y="0"/>
                  </a:cubicBezTo>
                  <a:lnTo>
                    <a:pt x="22929" y="0"/>
                  </a:lnTo>
                  <a:cubicBezTo>
                    <a:pt x="10267" y="0"/>
                    <a:pt x="0" y="10267"/>
                    <a:pt x="0" y="22936"/>
                  </a:cubicBezTo>
                  <a:cubicBezTo>
                    <a:pt x="0" y="35604"/>
                    <a:pt x="10267" y="45866"/>
                    <a:pt x="22929" y="45866"/>
                  </a:cubicBezTo>
                  <a:lnTo>
                    <a:pt x="188239" y="45866"/>
                  </a:lnTo>
                  <a:cubicBezTo>
                    <a:pt x="200901" y="45866"/>
                    <a:pt x="211169" y="35604"/>
                    <a:pt x="211169" y="2293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3" name="Shape 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" name="Google Shape;414;p4"/>
          <p:cNvSpPr/>
          <p:nvPr/>
        </p:nvSpPr>
        <p:spPr>
          <a:xfrm>
            <a:off x="4856733" y="1864439"/>
            <a:ext cx="3820344" cy="2545010"/>
          </a:xfrm>
          <a:custGeom>
            <a:rect b="b" l="l" r="r" t="t"/>
            <a:pathLst>
              <a:path extrusionOk="0" h="1967991" w="4403100">
                <a:moveTo>
                  <a:pt x="3933486" y="1967991"/>
                </a:moveTo>
                <a:lnTo>
                  <a:pt x="469614" y="1967991"/>
                </a:lnTo>
                <a:cubicBezTo>
                  <a:pt x="211317" y="1967991"/>
                  <a:pt x="0" y="1756663"/>
                  <a:pt x="0" y="1498377"/>
                </a:cubicBezTo>
                <a:lnTo>
                  <a:pt x="0" y="469614"/>
                </a:lnTo>
                <a:cubicBezTo>
                  <a:pt x="0" y="211327"/>
                  <a:pt x="211317" y="0"/>
                  <a:pt x="469614" y="0"/>
                </a:cubicBezTo>
                <a:lnTo>
                  <a:pt x="3933486" y="0"/>
                </a:lnTo>
                <a:cubicBezTo>
                  <a:pt x="4191772" y="0"/>
                  <a:pt x="4403100" y="211327"/>
                  <a:pt x="4403100" y="469614"/>
                </a:cubicBezTo>
                <a:lnTo>
                  <a:pt x="4403100" y="1498377"/>
                </a:lnTo>
                <a:cubicBezTo>
                  <a:pt x="4403100" y="1756663"/>
                  <a:pt x="4191772" y="1967991"/>
                  <a:pt x="3933486" y="196799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34325" lIns="68650" spcFirstLastPara="1" rIns="68650" wrap="square" tIns="343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5" name="Google Shape;415;p4"/>
          <p:cNvSpPr/>
          <p:nvPr/>
        </p:nvSpPr>
        <p:spPr>
          <a:xfrm>
            <a:off x="801224" y="1915642"/>
            <a:ext cx="3980360" cy="2663352"/>
          </a:xfrm>
          <a:custGeom>
            <a:rect b="b" l="l" r="r" t="t"/>
            <a:pathLst>
              <a:path extrusionOk="0" h="1967991" w="4403100">
                <a:moveTo>
                  <a:pt x="3933486" y="1967991"/>
                </a:moveTo>
                <a:lnTo>
                  <a:pt x="469614" y="1967991"/>
                </a:lnTo>
                <a:cubicBezTo>
                  <a:pt x="211317" y="1967991"/>
                  <a:pt x="0" y="1756663"/>
                  <a:pt x="0" y="1498377"/>
                </a:cubicBezTo>
                <a:lnTo>
                  <a:pt x="0" y="469614"/>
                </a:lnTo>
                <a:cubicBezTo>
                  <a:pt x="0" y="211327"/>
                  <a:pt x="211317" y="0"/>
                  <a:pt x="469614" y="0"/>
                </a:cubicBezTo>
                <a:lnTo>
                  <a:pt x="3933486" y="0"/>
                </a:lnTo>
                <a:cubicBezTo>
                  <a:pt x="4191772" y="0"/>
                  <a:pt x="4403100" y="211327"/>
                  <a:pt x="4403100" y="469614"/>
                </a:cubicBezTo>
                <a:lnTo>
                  <a:pt x="4403100" y="1498377"/>
                </a:lnTo>
                <a:cubicBezTo>
                  <a:pt x="4403100" y="1756663"/>
                  <a:pt x="4191772" y="1967991"/>
                  <a:pt x="3933486" y="196799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34325" lIns="68650" spcFirstLastPara="1" rIns="68650" wrap="square" tIns="343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6" name="Google Shape;416;p4"/>
          <p:cNvSpPr txBox="1"/>
          <p:nvPr>
            <p:ph type="title"/>
          </p:nvPr>
        </p:nvSpPr>
        <p:spPr>
          <a:xfrm>
            <a:off x="939150" y="740664"/>
            <a:ext cx="72657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s-ES"/>
              <a:t>Objetivos Específicos</a:t>
            </a:r>
            <a:endParaRPr/>
          </a:p>
        </p:txBody>
      </p:sp>
      <p:sp>
        <p:nvSpPr>
          <p:cNvPr id="417" name="Google Shape;417;p4"/>
          <p:cNvSpPr txBox="1"/>
          <p:nvPr>
            <p:ph idx="3" type="body"/>
          </p:nvPr>
        </p:nvSpPr>
        <p:spPr>
          <a:xfrm>
            <a:off x="1035357" y="2689868"/>
            <a:ext cx="3512100" cy="180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rPr lang="es-ES" sz="1800">
                <a:latin typeface="Nunito Black"/>
                <a:ea typeface="Nunito Black"/>
                <a:cs typeface="Nunito Black"/>
                <a:sym typeface="Nunito Black"/>
              </a:rPr>
              <a:t>Potenciar la </a:t>
            </a:r>
            <a:r>
              <a:rPr lang="es-ES" sz="1800">
                <a:latin typeface="Nunito Black"/>
                <a:ea typeface="Nunito Black"/>
                <a:cs typeface="Nunito Black"/>
                <a:sym typeface="Nunito Black"/>
              </a:rPr>
              <a:t>economía</a:t>
            </a:r>
            <a:r>
              <a:rPr lang="es-ES" sz="1800">
                <a:latin typeface="Nunito Black"/>
                <a:ea typeface="Nunito Black"/>
                <a:cs typeface="Nunito Black"/>
                <a:sym typeface="Nunito Black"/>
              </a:rPr>
              <a:t> colombiana de nuestra mano</a:t>
            </a:r>
            <a:endParaRPr>
              <a:solidFill>
                <a:schemeClr val="dk2"/>
              </a:solidFill>
              <a:latin typeface="Nunito Black"/>
              <a:ea typeface="Nunito Black"/>
              <a:cs typeface="Nunito Black"/>
              <a:sym typeface="Nunito Black"/>
            </a:endParaRPr>
          </a:p>
        </p:txBody>
      </p:sp>
      <p:sp>
        <p:nvSpPr>
          <p:cNvPr id="418" name="Google Shape;418;p4"/>
          <p:cNvSpPr txBox="1"/>
          <p:nvPr>
            <p:ph idx="4" type="body"/>
          </p:nvPr>
        </p:nvSpPr>
        <p:spPr>
          <a:xfrm>
            <a:off x="5141575" y="2601908"/>
            <a:ext cx="3250500" cy="129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14605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rPr lang="es-ES" sz="2000">
                <a:solidFill>
                  <a:srgbClr val="000000"/>
                </a:solidFill>
                <a:latin typeface="Nunito Black"/>
                <a:ea typeface="Nunito Black"/>
                <a:cs typeface="Nunito Black"/>
                <a:sym typeface="Nunito Black"/>
              </a:rPr>
              <a:t>Calidad por encima de la cantidad</a:t>
            </a:r>
            <a:endParaRPr b="0" i="0" sz="1600">
              <a:solidFill>
                <a:srgbClr val="000000"/>
              </a:solidFill>
              <a:latin typeface="Nunito Black"/>
              <a:ea typeface="Nunito Black"/>
              <a:cs typeface="Nunito Black"/>
              <a:sym typeface="Nunito Black"/>
            </a:endParaRPr>
          </a:p>
        </p:txBody>
      </p:sp>
      <p:grpSp>
        <p:nvGrpSpPr>
          <p:cNvPr id="419" name="Google Shape;419;p4"/>
          <p:cNvGrpSpPr/>
          <p:nvPr/>
        </p:nvGrpSpPr>
        <p:grpSpPr>
          <a:xfrm>
            <a:off x="7873352" y="3411305"/>
            <a:ext cx="1217491" cy="1617926"/>
            <a:chOff x="7740422" y="1917244"/>
            <a:chExt cx="2038324" cy="2708732"/>
          </a:xfrm>
        </p:grpSpPr>
        <p:sp>
          <p:nvSpPr>
            <p:cNvPr id="420" name="Google Shape;420;p4"/>
            <p:cNvSpPr/>
            <p:nvPr/>
          </p:nvSpPr>
          <p:spPr>
            <a:xfrm>
              <a:off x="7959497" y="2130164"/>
              <a:ext cx="1713153" cy="2391035"/>
            </a:xfrm>
            <a:custGeom>
              <a:rect b="b" l="l" r="r" t="t"/>
              <a:pathLst>
                <a:path extrusionOk="0" h="2391035" w="1713153">
                  <a:moveTo>
                    <a:pt x="1580197" y="2070277"/>
                  </a:moveTo>
                  <a:cubicBezTo>
                    <a:pt x="1547806" y="2070277"/>
                    <a:pt x="1517440" y="2078113"/>
                    <a:pt x="1489602" y="2093588"/>
                  </a:cubicBezTo>
                  <a:cubicBezTo>
                    <a:pt x="1484045" y="2090515"/>
                    <a:pt x="1478368" y="2087721"/>
                    <a:pt x="1472634" y="2085263"/>
                  </a:cubicBezTo>
                  <a:cubicBezTo>
                    <a:pt x="1401870" y="2031072"/>
                    <a:pt x="1329131" y="1986051"/>
                    <a:pt x="1255947" y="1951145"/>
                  </a:cubicBezTo>
                  <a:lnTo>
                    <a:pt x="1255947" y="1838629"/>
                  </a:lnTo>
                  <a:lnTo>
                    <a:pt x="1394402" y="1838629"/>
                  </a:lnTo>
                  <a:cubicBezTo>
                    <a:pt x="1452359" y="1838629"/>
                    <a:pt x="1499501" y="1791487"/>
                    <a:pt x="1499501" y="1733518"/>
                  </a:cubicBezTo>
                  <a:lnTo>
                    <a:pt x="1499501" y="1577886"/>
                  </a:lnTo>
                  <a:cubicBezTo>
                    <a:pt x="1499501" y="1519910"/>
                    <a:pt x="1452359" y="1472755"/>
                    <a:pt x="1394402" y="1472755"/>
                  </a:cubicBezTo>
                  <a:lnTo>
                    <a:pt x="1076363" y="1472755"/>
                  </a:lnTo>
                  <a:cubicBezTo>
                    <a:pt x="1080655" y="1429854"/>
                    <a:pt x="1083818" y="1387195"/>
                    <a:pt x="1085805" y="1345526"/>
                  </a:cubicBezTo>
                  <a:cubicBezTo>
                    <a:pt x="1086465" y="1331645"/>
                    <a:pt x="1087043" y="1317752"/>
                    <a:pt x="1087443" y="1303769"/>
                  </a:cubicBezTo>
                  <a:cubicBezTo>
                    <a:pt x="1089971" y="1215986"/>
                    <a:pt x="1086948" y="1131335"/>
                    <a:pt x="1078420" y="1051223"/>
                  </a:cubicBezTo>
                  <a:cubicBezTo>
                    <a:pt x="1087640" y="1075207"/>
                    <a:pt x="1102474" y="1097057"/>
                    <a:pt x="1122248" y="1115015"/>
                  </a:cubicBezTo>
                  <a:cubicBezTo>
                    <a:pt x="1148441" y="1138815"/>
                    <a:pt x="1181684" y="1153439"/>
                    <a:pt x="1216431" y="1157281"/>
                  </a:cubicBezTo>
                  <a:cubicBezTo>
                    <a:pt x="1223581" y="1191494"/>
                    <a:pt x="1241317" y="1223213"/>
                    <a:pt x="1267529" y="1247044"/>
                  </a:cubicBezTo>
                  <a:cubicBezTo>
                    <a:pt x="1298397" y="1275060"/>
                    <a:pt x="1338275" y="1290485"/>
                    <a:pt x="1379810" y="1290485"/>
                  </a:cubicBezTo>
                  <a:cubicBezTo>
                    <a:pt x="1382420" y="1290485"/>
                    <a:pt x="1385055" y="1290415"/>
                    <a:pt x="1387944" y="1290294"/>
                  </a:cubicBezTo>
                  <a:cubicBezTo>
                    <a:pt x="1431709" y="1288186"/>
                    <a:pt x="1472177" y="1269434"/>
                    <a:pt x="1502054" y="1237481"/>
                  </a:cubicBezTo>
                  <a:cubicBezTo>
                    <a:pt x="1519821" y="1219930"/>
                    <a:pt x="1590173" y="1136249"/>
                    <a:pt x="1530800" y="960050"/>
                  </a:cubicBezTo>
                  <a:cubicBezTo>
                    <a:pt x="1506181" y="887025"/>
                    <a:pt x="1464068" y="816800"/>
                    <a:pt x="1409382" y="756545"/>
                  </a:cubicBezTo>
                  <a:cubicBezTo>
                    <a:pt x="1429448" y="745667"/>
                    <a:pt x="1447165" y="730732"/>
                    <a:pt x="1461319" y="712831"/>
                  </a:cubicBezTo>
                  <a:cubicBezTo>
                    <a:pt x="1494123" y="724871"/>
                    <a:pt x="1530419" y="726662"/>
                    <a:pt x="1564487" y="717080"/>
                  </a:cubicBezTo>
                  <a:cubicBezTo>
                    <a:pt x="1652212" y="692359"/>
                    <a:pt x="1704111" y="601078"/>
                    <a:pt x="1680686" y="513156"/>
                  </a:cubicBezTo>
                  <a:cubicBezTo>
                    <a:pt x="1675212" y="488740"/>
                    <a:pt x="1641557" y="384752"/>
                    <a:pt x="1460671" y="341750"/>
                  </a:cubicBezTo>
                  <a:cubicBezTo>
                    <a:pt x="1421022" y="332308"/>
                    <a:pt x="1378921" y="327450"/>
                    <a:pt x="1335932" y="327247"/>
                  </a:cubicBezTo>
                  <a:cubicBezTo>
                    <a:pt x="1346441" y="316934"/>
                    <a:pt x="1355629" y="305212"/>
                    <a:pt x="1363141" y="292303"/>
                  </a:cubicBezTo>
                  <a:cubicBezTo>
                    <a:pt x="1385601" y="253707"/>
                    <a:pt x="1391666" y="208667"/>
                    <a:pt x="1380229" y="165487"/>
                  </a:cubicBezTo>
                  <a:cubicBezTo>
                    <a:pt x="1369034" y="123132"/>
                    <a:pt x="1342231" y="87490"/>
                    <a:pt x="1304715" y="64966"/>
                  </a:cubicBezTo>
                  <a:cubicBezTo>
                    <a:pt x="1283811" y="51206"/>
                    <a:pt x="1187291" y="0"/>
                    <a:pt x="1027423" y="94964"/>
                  </a:cubicBezTo>
                  <a:cubicBezTo>
                    <a:pt x="923874" y="156463"/>
                    <a:pt x="838682" y="255625"/>
                    <a:pt x="788631" y="371417"/>
                  </a:cubicBezTo>
                  <a:cubicBezTo>
                    <a:pt x="673842" y="325532"/>
                    <a:pt x="546379" y="314540"/>
                    <a:pt x="432142" y="341737"/>
                  </a:cubicBezTo>
                  <a:cubicBezTo>
                    <a:pt x="251275" y="384752"/>
                    <a:pt x="217582" y="488702"/>
                    <a:pt x="212115" y="513156"/>
                  </a:cubicBezTo>
                  <a:cubicBezTo>
                    <a:pt x="200818" y="555402"/>
                    <a:pt x="206394" y="599655"/>
                    <a:pt x="227831" y="637876"/>
                  </a:cubicBezTo>
                  <a:cubicBezTo>
                    <a:pt x="249662" y="676852"/>
                    <a:pt x="285349" y="704983"/>
                    <a:pt x="328371" y="717099"/>
                  </a:cubicBezTo>
                  <a:cubicBezTo>
                    <a:pt x="335997" y="719239"/>
                    <a:pt x="343757" y="720820"/>
                    <a:pt x="351555" y="721836"/>
                  </a:cubicBezTo>
                  <a:cubicBezTo>
                    <a:pt x="336251" y="738295"/>
                    <a:pt x="322116" y="755523"/>
                    <a:pt x="309187" y="773429"/>
                  </a:cubicBezTo>
                  <a:cubicBezTo>
                    <a:pt x="200475" y="924248"/>
                    <a:pt x="242982" y="1024953"/>
                    <a:pt x="254806" y="1046988"/>
                  </a:cubicBezTo>
                  <a:cubicBezTo>
                    <a:pt x="282600" y="1104188"/>
                    <a:pt x="341553" y="1141088"/>
                    <a:pt x="405339" y="1141088"/>
                  </a:cubicBezTo>
                  <a:cubicBezTo>
                    <a:pt x="429939" y="1141088"/>
                    <a:pt x="453745" y="1135767"/>
                    <a:pt x="476040" y="1125308"/>
                  </a:cubicBezTo>
                  <a:cubicBezTo>
                    <a:pt x="508101" y="1110310"/>
                    <a:pt x="534422" y="1085246"/>
                    <a:pt x="551357" y="1054671"/>
                  </a:cubicBezTo>
                  <a:cubicBezTo>
                    <a:pt x="585685" y="1061243"/>
                    <a:pt x="621811" y="1057084"/>
                    <a:pt x="653859" y="1042035"/>
                  </a:cubicBezTo>
                  <a:cubicBezTo>
                    <a:pt x="685952" y="1026991"/>
                    <a:pt x="711777" y="1002874"/>
                    <a:pt x="728573" y="973035"/>
                  </a:cubicBezTo>
                  <a:cubicBezTo>
                    <a:pt x="729538" y="973220"/>
                    <a:pt x="730529" y="973258"/>
                    <a:pt x="731494" y="973416"/>
                  </a:cubicBezTo>
                  <a:lnTo>
                    <a:pt x="725436" y="983830"/>
                  </a:lnTo>
                  <a:cubicBezTo>
                    <a:pt x="715784" y="1000410"/>
                    <a:pt x="721372" y="1021683"/>
                    <a:pt x="737939" y="1031360"/>
                  </a:cubicBezTo>
                  <a:cubicBezTo>
                    <a:pt x="743457" y="1034592"/>
                    <a:pt x="749509" y="1036116"/>
                    <a:pt x="755465" y="1036116"/>
                  </a:cubicBezTo>
                  <a:cubicBezTo>
                    <a:pt x="767391" y="1036116"/>
                    <a:pt x="779011" y="1029982"/>
                    <a:pt x="785507" y="1018946"/>
                  </a:cubicBezTo>
                  <a:lnTo>
                    <a:pt x="795375" y="1002137"/>
                  </a:lnTo>
                  <a:cubicBezTo>
                    <a:pt x="796715" y="999871"/>
                    <a:pt x="797610" y="997438"/>
                    <a:pt x="798391" y="994981"/>
                  </a:cubicBezTo>
                  <a:cubicBezTo>
                    <a:pt x="798271" y="997458"/>
                    <a:pt x="798175" y="999921"/>
                    <a:pt x="798036" y="1002391"/>
                  </a:cubicBezTo>
                  <a:cubicBezTo>
                    <a:pt x="797382" y="1014780"/>
                    <a:pt x="796620" y="1027537"/>
                    <a:pt x="795750" y="1040618"/>
                  </a:cubicBezTo>
                  <a:cubicBezTo>
                    <a:pt x="793661" y="1071860"/>
                    <a:pt x="791044" y="1103287"/>
                    <a:pt x="787984" y="1134040"/>
                  </a:cubicBezTo>
                  <a:cubicBezTo>
                    <a:pt x="786745" y="1146714"/>
                    <a:pt x="785368" y="1159605"/>
                    <a:pt x="783888" y="1172686"/>
                  </a:cubicBezTo>
                  <a:cubicBezTo>
                    <a:pt x="779830" y="1208563"/>
                    <a:pt x="775398" y="1242421"/>
                    <a:pt x="770331" y="1276197"/>
                  </a:cubicBezTo>
                  <a:cubicBezTo>
                    <a:pt x="768330" y="1289564"/>
                    <a:pt x="766191" y="1303089"/>
                    <a:pt x="763911" y="1316799"/>
                  </a:cubicBezTo>
                  <a:cubicBezTo>
                    <a:pt x="759104" y="1345933"/>
                    <a:pt x="753484" y="1376667"/>
                    <a:pt x="747166" y="1408125"/>
                  </a:cubicBezTo>
                  <a:cubicBezTo>
                    <a:pt x="744461" y="1421580"/>
                    <a:pt x="741660" y="1435106"/>
                    <a:pt x="738689" y="1448733"/>
                  </a:cubicBezTo>
                  <a:cubicBezTo>
                    <a:pt x="729291" y="1492015"/>
                    <a:pt x="718845" y="1534807"/>
                    <a:pt x="707631" y="1575955"/>
                  </a:cubicBezTo>
                  <a:cubicBezTo>
                    <a:pt x="704068" y="1589138"/>
                    <a:pt x="700360" y="1602339"/>
                    <a:pt x="696499" y="1615643"/>
                  </a:cubicBezTo>
                  <a:cubicBezTo>
                    <a:pt x="687622" y="1646237"/>
                    <a:pt x="678002" y="1676933"/>
                    <a:pt x="667619" y="1707832"/>
                  </a:cubicBezTo>
                  <a:cubicBezTo>
                    <a:pt x="652538" y="1752650"/>
                    <a:pt x="635990" y="1796986"/>
                    <a:pt x="618477" y="1839645"/>
                  </a:cubicBezTo>
                  <a:cubicBezTo>
                    <a:pt x="613022" y="1852898"/>
                    <a:pt x="607364" y="1866150"/>
                    <a:pt x="601573" y="1879415"/>
                  </a:cubicBezTo>
                  <a:cubicBezTo>
                    <a:pt x="598582" y="1886280"/>
                    <a:pt x="595528" y="1893125"/>
                    <a:pt x="592454" y="1899970"/>
                  </a:cubicBezTo>
                  <a:cubicBezTo>
                    <a:pt x="443598" y="1946452"/>
                    <a:pt x="326428" y="2022373"/>
                    <a:pt x="251650" y="2080748"/>
                  </a:cubicBezTo>
                  <a:cubicBezTo>
                    <a:pt x="241877" y="2084177"/>
                    <a:pt x="232467" y="2088407"/>
                    <a:pt x="223310" y="2093506"/>
                  </a:cubicBezTo>
                  <a:cubicBezTo>
                    <a:pt x="195535" y="2078075"/>
                    <a:pt x="165246" y="2070277"/>
                    <a:pt x="132930" y="2070277"/>
                  </a:cubicBezTo>
                  <a:cubicBezTo>
                    <a:pt x="59626" y="2070277"/>
                    <a:pt x="0" y="2133492"/>
                    <a:pt x="0" y="2211184"/>
                  </a:cubicBezTo>
                  <a:cubicBezTo>
                    <a:pt x="0" y="2278367"/>
                    <a:pt x="44151" y="2335142"/>
                    <a:pt x="104806" y="2348922"/>
                  </a:cubicBezTo>
                  <a:cubicBezTo>
                    <a:pt x="125202" y="2365197"/>
                    <a:pt x="164484" y="2391035"/>
                    <a:pt x="223348" y="2391035"/>
                  </a:cubicBezTo>
                  <a:cubicBezTo>
                    <a:pt x="255689" y="2391035"/>
                    <a:pt x="285984" y="2383243"/>
                    <a:pt x="313772" y="2367794"/>
                  </a:cubicBezTo>
                  <a:cubicBezTo>
                    <a:pt x="341553" y="2383243"/>
                    <a:pt x="371855" y="2391035"/>
                    <a:pt x="404221" y="2391035"/>
                  </a:cubicBezTo>
                  <a:cubicBezTo>
                    <a:pt x="436587" y="2391035"/>
                    <a:pt x="466871" y="2383243"/>
                    <a:pt x="494645" y="2367794"/>
                  </a:cubicBezTo>
                  <a:cubicBezTo>
                    <a:pt x="522439" y="2383243"/>
                    <a:pt x="552754" y="2391035"/>
                    <a:pt x="585095" y="2391035"/>
                  </a:cubicBezTo>
                  <a:cubicBezTo>
                    <a:pt x="617442" y="2391035"/>
                    <a:pt x="647731" y="2383243"/>
                    <a:pt x="675506" y="2367813"/>
                  </a:cubicBezTo>
                  <a:cubicBezTo>
                    <a:pt x="703300" y="2383243"/>
                    <a:pt x="733571" y="2391035"/>
                    <a:pt x="765886" y="2391035"/>
                  </a:cubicBezTo>
                  <a:cubicBezTo>
                    <a:pt x="798233" y="2391035"/>
                    <a:pt x="828516" y="2383243"/>
                    <a:pt x="856310" y="2367794"/>
                  </a:cubicBezTo>
                  <a:cubicBezTo>
                    <a:pt x="884085" y="2383243"/>
                    <a:pt x="914393" y="2391035"/>
                    <a:pt x="946753" y="2391035"/>
                  </a:cubicBezTo>
                  <a:cubicBezTo>
                    <a:pt x="979119" y="2391035"/>
                    <a:pt x="1009434" y="2383243"/>
                    <a:pt x="1037208" y="2367813"/>
                  </a:cubicBezTo>
                  <a:cubicBezTo>
                    <a:pt x="1064996" y="2383243"/>
                    <a:pt x="1095305" y="2391035"/>
                    <a:pt x="1127671" y="2391035"/>
                  </a:cubicBezTo>
                  <a:cubicBezTo>
                    <a:pt x="1160011" y="2391035"/>
                    <a:pt x="1190320" y="2383243"/>
                    <a:pt x="1218114" y="2367794"/>
                  </a:cubicBezTo>
                  <a:cubicBezTo>
                    <a:pt x="1245908" y="2383243"/>
                    <a:pt x="1276210" y="2391035"/>
                    <a:pt x="1308557" y="2391035"/>
                  </a:cubicBezTo>
                  <a:cubicBezTo>
                    <a:pt x="1340942" y="2391035"/>
                    <a:pt x="1371282" y="2383224"/>
                    <a:pt x="1399089" y="2367762"/>
                  </a:cubicBezTo>
                  <a:cubicBezTo>
                    <a:pt x="1426933" y="2383224"/>
                    <a:pt x="1457255" y="2391035"/>
                    <a:pt x="1489621" y="2391035"/>
                  </a:cubicBezTo>
                  <a:cubicBezTo>
                    <a:pt x="1548587" y="2391035"/>
                    <a:pt x="1587944" y="2365108"/>
                    <a:pt x="1608366" y="2348820"/>
                  </a:cubicBezTo>
                  <a:cubicBezTo>
                    <a:pt x="1669002" y="2334850"/>
                    <a:pt x="1713153" y="2278100"/>
                    <a:pt x="1713153" y="2211184"/>
                  </a:cubicBezTo>
                  <a:cubicBezTo>
                    <a:pt x="1713153" y="2133492"/>
                    <a:pt x="1653501" y="2070277"/>
                    <a:pt x="1580197" y="2070277"/>
                  </a:cubicBezTo>
                  <a:close/>
                  <a:moveTo>
                    <a:pt x="1050010" y="1838629"/>
                  </a:moveTo>
                  <a:lnTo>
                    <a:pt x="1050010" y="1879333"/>
                  </a:lnTo>
                  <a:cubicBezTo>
                    <a:pt x="1036154" y="1876221"/>
                    <a:pt x="1022286" y="1873465"/>
                    <a:pt x="1008475" y="1871059"/>
                  </a:cubicBezTo>
                  <a:cubicBezTo>
                    <a:pt x="1010494" y="1862448"/>
                    <a:pt x="1012501" y="1853698"/>
                    <a:pt x="1014520" y="1844827"/>
                  </a:cubicBezTo>
                  <a:lnTo>
                    <a:pt x="1014539" y="1844814"/>
                  </a:lnTo>
                  <a:cubicBezTo>
                    <a:pt x="1014996" y="1842750"/>
                    <a:pt x="1015460" y="1840699"/>
                    <a:pt x="1015936" y="1838629"/>
                  </a:cubicBezTo>
                  <a:close/>
                  <a:moveTo>
                    <a:pt x="797109" y="971029"/>
                  </a:moveTo>
                  <a:cubicBezTo>
                    <a:pt x="797915" y="970838"/>
                    <a:pt x="798734" y="970749"/>
                    <a:pt x="799541" y="970546"/>
                  </a:cubicBezTo>
                  <a:cubicBezTo>
                    <a:pt x="799445" y="972762"/>
                    <a:pt x="799325" y="975010"/>
                    <a:pt x="799223" y="977239"/>
                  </a:cubicBezTo>
                  <a:cubicBezTo>
                    <a:pt x="798766" y="975099"/>
                    <a:pt x="797979" y="973067"/>
                    <a:pt x="797109" y="971029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1" name="Google Shape;421;p4"/>
            <p:cNvSpPr/>
            <p:nvPr/>
          </p:nvSpPr>
          <p:spPr>
            <a:xfrm>
              <a:off x="7854722" y="2012494"/>
              <a:ext cx="1924024" cy="2613482"/>
            </a:xfrm>
            <a:custGeom>
              <a:rect b="b" l="l" r="r" t="t"/>
              <a:pathLst>
                <a:path extrusionOk="0" h="2613482" w="1924024">
                  <a:moveTo>
                    <a:pt x="1594396" y="2613482"/>
                  </a:moveTo>
                  <a:cubicBezTo>
                    <a:pt x="1563065" y="2613482"/>
                    <a:pt x="1532788" y="2608719"/>
                    <a:pt x="1503876" y="2599270"/>
                  </a:cubicBezTo>
                  <a:cubicBezTo>
                    <a:pt x="1474965" y="2608719"/>
                    <a:pt x="1444682" y="2613482"/>
                    <a:pt x="1413332" y="2613482"/>
                  </a:cubicBezTo>
                  <a:cubicBezTo>
                    <a:pt x="1382013" y="2613482"/>
                    <a:pt x="1351762" y="2608726"/>
                    <a:pt x="1322889" y="2599302"/>
                  </a:cubicBezTo>
                  <a:cubicBezTo>
                    <a:pt x="1294015" y="2608726"/>
                    <a:pt x="1263757" y="2613482"/>
                    <a:pt x="1232446" y="2613482"/>
                  </a:cubicBezTo>
                  <a:cubicBezTo>
                    <a:pt x="1201127" y="2613482"/>
                    <a:pt x="1170863" y="2608732"/>
                    <a:pt x="1141990" y="2599308"/>
                  </a:cubicBezTo>
                  <a:cubicBezTo>
                    <a:pt x="1113110" y="2608732"/>
                    <a:pt x="1082852" y="2613482"/>
                    <a:pt x="1051528" y="2613482"/>
                  </a:cubicBezTo>
                  <a:cubicBezTo>
                    <a:pt x="1020210" y="2613482"/>
                    <a:pt x="989952" y="2608732"/>
                    <a:pt x="961078" y="2599302"/>
                  </a:cubicBezTo>
                  <a:cubicBezTo>
                    <a:pt x="932211" y="2608726"/>
                    <a:pt x="901966" y="2613482"/>
                    <a:pt x="870661" y="2613482"/>
                  </a:cubicBezTo>
                  <a:cubicBezTo>
                    <a:pt x="839381" y="2613482"/>
                    <a:pt x="809155" y="2608732"/>
                    <a:pt x="780287" y="2599308"/>
                  </a:cubicBezTo>
                  <a:cubicBezTo>
                    <a:pt x="751420" y="2608732"/>
                    <a:pt x="721169" y="2613482"/>
                    <a:pt x="689870" y="2613482"/>
                  </a:cubicBezTo>
                  <a:cubicBezTo>
                    <a:pt x="658564" y="2613482"/>
                    <a:pt x="628300" y="2608726"/>
                    <a:pt x="599427" y="2599302"/>
                  </a:cubicBezTo>
                  <a:cubicBezTo>
                    <a:pt x="570560" y="2608726"/>
                    <a:pt x="540315" y="2613482"/>
                    <a:pt x="508996" y="2613482"/>
                  </a:cubicBezTo>
                  <a:cubicBezTo>
                    <a:pt x="477672" y="2613482"/>
                    <a:pt x="447421" y="2608732"/>
                    <a:pt x="418547" y="2599302"/>
                  </a:cubicBezTo>
                  <a:cubicBezTo>
                    <a:pt x="389674" y="2608732"/>
                    <a:pt x="359429" y="2613482"/>
                    <a:pt x="328123" y="2613482"/>
                  </a:cubicBezTo>
                  <a:cubicBezTo>
                    <a:pt x="285610" y="2613482"/>
                    <a:pt x="223983" y="2604154"/>
                    <a:pt x="162509" y="2562021"/>
                  </a:cubicBezTo>
                  <a:cubicBezTo>
                    <a:pt x="65684" y="2529097"/>
                    <a:pt x="0" y="2436545"/>
                    <a:pt x="0" y="2328849"/>
                  </a:cubicBezTo>
                  <a:cubicBezTo>
                    <a:pt x="0" y="2193385"/>
                    <a:pt x="106635" y="2083174"/>
                    <a:pt x="237705" y="2083174"/>
                  </a:cubicBezTo>
                  <a:cubicBezTo>
                    <a:pt x="265995" y="2083174"/>
                    <a:pt x="293427" y="2087054"/>
                    <a:pt x="319754" y="2094763"/>
                  </a:cubicBezTo>
                  <a:cubicBezTo>
                    <a:pt x="391394" y="2042102"/>
                    <a:pt x="493699" y="1978914"/>
                    <a:pt x="619766" y="1933225"/>
                  </a:cubicBezTo>
                  <a:cubicBezTo>
                    <a:pt x="622065" y="1927802"/>
                    <a:pt x="624255" y="1922557"/>
                    <a:pt x="626370" y="1917414"/>
                  </a:cubicBezTo>
                  <a:cubicBezTo>
                    <a:pt x="643089" y="1876691"/>
                    <a:pt x="658825" y="1834489"/>
                    <a:pt x="673093" y="1792084"/>
                  </a:cubicBezTo>
                  <a:cubicBezTo>
                    <a:pt x="682961" y="1762709"/>
                    <a:pt x="692238" y="1733092"/>
                    <a:pt x="700658" y="1704111"/>
                  </a:cubicBezTo>
                  <a:cubicBezTo>
                    <a:pt x="704329" y="1691443"/>
                    <a:pt x="707859" y="1678844"/>
                    <a:pt x="711263" y="1666271"/>
                  </a:cubicBezTo>
                  <a:cubicBezTo>
                    <a:pt x="722064" y="1626635"/>
                    <a:pt x="732078" y="1585626"/>
                    <a:pt x="741070" y="1544173"/>
                  </a:cubicBezTo>
                  <a:cubicBezTo>
                    <a:pt x="743940" y="1531023"/>
                    <a:pt x="746626" y="1518056"/>
                    <a:pt x="749217" y="1505159"/>
                  </a:cubicBezTo>
                  <a:cubicBezTo>
                    <a:pt x="755192" y="1475390"/>
                    <a:pt x="760615" y="1445863"/>
                    <a:pt x="765314" y="1417389"/>
                  </a:cubicBezTo>
                  <a:cubicBezTo>
                    <a:pt x="767511" y="1404150"/>
                    <a:pt x="769562" y="1391170"/>
                    <a:pt x="771493" y="1378343"/>
                  </a:cubicBezTo>
                  <a:cubicBezTo>
                    <a:pt x="776363" y="1345825"/>
                    <a:pt x="780637" y="1313199"/>
                    <a:pt x="784548" y="1278585"/>
                  </a:cubicBezTo>
                  <a:cubicBezTo>
                    <a:pt x="785190" y="1272920"/>
                    <a:pt x="785818" y="1267301"/>
                    <a:pt x="786409" y="1261719"/>
                  </a:cubicBezTo>
                  <a:cubicBezTo>
                    <a:pt x="760869" y="1271612"/>
                    <a:pt x="733742" y="1277581"/>
                    <a:pt x="706272" y="1279442"/>
                  </a:cubicBezTo>
                  <a:cubicBezTo>
                    <a:pt x="683075" y="1303712"/>
                    <a:pt x="655510" y="1323701"/>
                    <a:pt x="625221" y="1337881"/>
                  </a:cubicBezTo>
                  <a:cubicBezTo>
                    <a:pt x="588968" y="1354893"/>
                    <a:pt x="550202" y="1363535"/>
                    <a:pt x="510114" y="1363535"/>
                  </a:cubicBezTo>
                  <a:cubicBezTo>
                    <a:pt x="407250" y="1363535"/>
                    <a:pt x="311715" y="1304182"/>
                    <a:pt x="266185" y="1212164"/>
                  </a:cubicBezTo>
                  <a:cubicBezTo>
                    <a:pt x="245706" y="1172864"/>
                    <a:pt x="197681" y="1047807"/>
                    <a:pt x="297872" y="877366"/>
                  </a:cubicBezTo>
                  <a:cubicBezTo>
                    <a:pt x="275450" y="857440"/>
                    <a:pt x="256285" y="833685"/>
                    <a:pt x="241198" y="806754"/>
                  </a:cubicBezTo>
                  <a:cubicBezTo>
                    <a:pt x="206679" y="745210"/>
                    <a:pt x="197446" y="673862"/>
                    <a:pt x="215163" y="605669"/>
                  </a:cubicBezTo>
                  <a:cubicBezTo>
                    <a:pt x="226313" y="558558"/>
                    <a:pt x="279400" y="412953"/>
                    <a:pt x="512679" y="357473"/>
                  </a:cubicBezTo>
                  <a:cubicBezTo>
                    <a:pt x="617880" y="332441"/>
                    <a:pt x="731685" y="334333"/>
                    <a:pt x="841044" y="362115"/>
                  </a:cubicBezTo>
                  <a:cubicBezTo>
                    <a:pt x="900582" y="262794"/>
                    <a:pt x="982757" y="179527"/>
                    <a:pt x="1078693" y="122548"/>
                  </a:cubicBezTo>
                  <a:cubicBezTo>
                    <a:pt x="1284966" y="0"/>
                    <a:pt x="1424355" y="67722"/>
                    <a:pt x="1465122" y="93833"/>
                  </a:cubicBezTo>
                  <a:cubicBezTo>
                    <a:pt x="1525289" y="130549"/>
                    <a:pt x="1568278" y="188201"/>
                    <a:pt x="1586299" y="256381"/>
                  </a:cubicBezTo>
                  <a:cubicBezTo>
                    <a:pt x="1595253" y="290194"/>
                    <a:pt x="1597609" y="324707"/>
                    <a:pt x="1593557" y="358425"/>
                  </a:cubicBezTo>
                  <a:cubicBezTo>
                    <a:pt x="1823561" y="414553"/>
                    <a:pt x="1876113" y="558920"/>
                    <a:pt x="1887188" y="605701"/>
                  </a:cubicBezTo>
                  <a:cubicBezTo>
                    <a:pt x="1924024" y="747972"/>
                    <a:pt x="1839347" y="895680"/>
                    <a:pt x="1697672" y="935596"/>
                  </a:cubicBezTo>
                  <a:cubicBezTo>
                    <a:pt x="1694446" y="936504"/>
                    <a:pt x="1691201" y="937355"/>
                    <a:pt x="1687937" y="938136"/>
                  </a:cubicBezTo>
                  <a:cubicBezTo>
                    <a:pt x="1706911" y="972540"/>
                    <a:pt x="1722685" y="1008126"/>
                    <a:pt x="1734864" y="1044244"/>
                  </a:cubicBezTo>
                  <a:cubicBezTo>
                    <a:pt x="1811439" y="1271530"/>
                    <a:pt x="1716024" y="1393742"/>
                    <a:pt x="1682045" y="1428102"/>
                  </a:cubicBezTo>
                  <a:cubicBezTo>
                    <a:pt x="1651184" y="1460665"/>
                    <a:pt x="1613465" y="1484649"/>
                    <a:pt x="1571948" y="1498657"/>
                  </a:cubicBezTo>
                  <a:cubicBezTo>
                    <a:pt x="1651914" y="1528311"/>
                    <a:pt x="1709051" y="1605387"/>
                    <a:pt x="1709051" y="1695557"/>
                  </a:cubicBezTo>
                  <a:lnTo>
                    <a:pt x="1709051" y="1851190"/>
                  </a:lnTo>
                  <a:cubicBezTo>
                    <a:pt x="1709051" y="1949596"/>
                    <a:pt x="1640979" y="2032400"/>
                    <a:pt x="1549457" y="2054987"/>
                  </a:cubicBezTo>
                  <a:cubicBezTo>
                    <a:pt x="1568494" y="2067337"/>
                    <a:pt x="1587423" y="2080291"/>
                    <a:pt x="1606207" y="2093817"/>
                  </a:cubicBezTo>
                  <a:cubicBezTo>
                    <a:pt x="1631537" y="2086737"/>
                    <a:pt x="1657864" y="2083174"/>
                    <a:pt x="1684972" y="2083174"/>
                  </a:cubicBezTo>
                  <a:cubicBezTo>
                    <a:pt x="1816061" y="2083174"/>
                    <a:pt x="1922703" y="2193385"/>
                    <a:pt x="1922703" y="2328849"/>
                  </a:cubicBezTo>
                  <a:cubicBezTo>
                    <a:pt x="1922703" y="2436228"/>
                    <a:pt x="1857070" y="2528716"/>
                    <a:pt x="1760340" y="2561831"/>
                  </a:cubicBezTo>
                  <a:cubicBezTo>
                    <a:pt x="1698726" y="2604122"/>
                    <a:pt x="1636972" y="2613482"/>
                    <a:pt x="1594396" y="2613482"/>
                  </a:cubicBezTo>
                  <a:close/>
                  <a:moveTo>
                    <a:pt x="1038726" y="501116"/>
                  </a:moveTo>
                  <a:lnTo>
                    <a:pt x="1280991" y="1131296"/>
                  </a:lnTo>
                  <a:cubicBezTo>
                    <a:pt x="1284465" y="1140332"/>
                    <a:pt x="1290008" y="1148346"/>
                    <a:pt x="1297463" y="1155122"/>
                  </a:cubicBezTo>
                  <a:cubicBezTo>
                    <a:pt x="1306995" y="1163783"/>
                    <a:pt x="1319517" y="1169352"/>
                    <a:pt x="1332731" y="1170813"/>
                  </a:cubicBezTo>
                  <a:lnTo>
                    <a:pt x="1408226" y="1179169"/>
                  </a:lnTo>
                  <a:lnTo>
                    <a:pt x="1423771" y="1253521"/>
                  </a:lnTo>
                  <a:cubicBezTo>
                    <a:pt x="1426489" y="1266551"/>
                    <a:pt x="1433245" y="1278515"/>
                    <a:pt x="1442789" y="1287183"/>
                  </a:cubicBezTo>
                  <a:cubicBezTo>
                    <a:pt x="1454264" y="1297603"/>
                    <a:pt x="1469129" y="1303375"/>
                    <a:pt x="1484585" y="1303375"/>
                  </a:cubicBezTo>
                  <a:cubicBezTo>
                    <a:pt x="1485690" y="1303375"/>
                    <a:pt x="1486808" y="1303337"/>
                    <a:pt x="1488014" y="1303299"/>
                  </a:cubicBezTo>
                  <a:cubicBezTo>
                    <a:pt x="1504441" y="1302423"/>
                    <a:pt x="1519053" y="1295615"/>
                    <a:pt x="1530292" y="1283595"/>
                  </a:cubicBezTo>
                  <a:lnTo>
                    <a:pt x="1533207" y="1280591"/>
                  </a:lnTo>
                  <a:cubicBezTo>
                    <a:pt x="1534947" y="1278801"/>
                    <a:pt x="1577416" y="1233233"/>
                    <a:pt x="1536280" y="1111173"/>
                  </a:cubicBezTo>
                  <a:cubicBezTo>
                    <a:pt x="1516392" y="1052188"/>
                    <a:pt x="1481918" y="994587"/>
                    <a:pt x="1436573" y="944626"/>
                  </a:cubicBezTo>
                  <a:lnTo>
                    <a:pt x="1346815" y="845737"/>
                  </a:lnTo>
                  <a:lnTo>
                    <a:pt x="1464233" y="782097"/>
                  </a:lnTo>
                  <a:cubicBezTo>
                    <a:pt x="1471745" y="778027"/>
                    <a:pt x="1478546" y="772293"/>
                    <a:pt x="1483893" y="765530"/>
                  </a:cubicBezTo>
                  <a:lnTo>
                    <a:pt x="1530953" y="705986"/>
                  </a:lnTo>
                  <a:lnTo>
                    <a:pt x="1602200" y="732142"/>
                  </a:lnTo>
                  <a:cubicBezTo>
                    <a:pt x="1614766" y="736758"/>
                    <a:pt x="1628508" y="737368"/>
                    <a:pt x="1640890" y="733888"/>
                  </a:cubicBezTo>
                  <a:cubicBezTo>
                    <a:pt x="1673491" y="724700"/>
                    <a:pt x="1692941" y="690562"/>
                    <a:pt x="1684216" y="657796"/>
                  </a:cubicBezTo>
                  <a:lnTo>
                    <a:pt x="1683219" y="653732"/>
                  </a:lnTo>
                  <a:cubicBezTo>
                    <a:pt x="1682616" y="651294"/>
                    <a:pt x="1666532" y="591146"/>
                    <a:pt x="1541221" y="561359"/>
                  </a:cubicBezTo>
                  <a:cubicBezTo>
                    <a:pt x="1509407" y="553777"/>
                    <a:pt x="1475435" y="549859"/>
                    <a:pt x="1440205" y="549694"/>
                  </a:cubicBezTo>
                  <a:lnTo>
                    <a:pt x="1185545" y="548474"/>
                  </a:lnTo>
                  <a:lnTo>
                    <a:pt x="1367326" y="370122"/>
                  </a:lnTo>
                  <a:cubicBezTo>
                    <a:pt x="1371276" y="366255"/>
                    <a:pt x="1374648" y="361930"/>
                    <a:pt x="1377346" y="357295"/>
                  </a:cubicBezTo>
                  <a:cubicBezTo>
                    <a:pt x="1385849" y="342677"/>
                    <a:pt x="1388052" y="326326"/>
                    <a:pt x="1383722" y="309975"/>
                  </a:cubicBezTo>
                  <a:cubicBezTo>
                    <a:pt x="1379486" y="293935"/>
                    <a:pt x="1369745" y="280974"/>
                    <a:pt x="1355547" y="272453"/>
                  </a:cubicBezTo>
                  <a:lnTo>
                    <a:pt x="1351895" y="270154"/>
                  </a:lnTo>
                  <a:cubicBezTo>
                    <a:pt x="1349800" y="268846"/>
                    <a:pt x="1296428" y="236943"/>
                    <a:pt x="1185703" y="302717"/>
                  </a:cubicBezTo>
                  <a:cubicBezTo>
                    <a:pt x="1130090" y="335743"/>
                    <a:pt x="1080941" y="382015"/>
                    <a:pt x="1041927" y="437280"/>
                  </a:cubicBezTo>
                  <a:close/>
                  <a:moveTo>
                    <a:pt x="1503832" y="2365571"/>
                  </a:moveTo>
                  <a:lnTo>
                    <a:pt x="1554727" y="2393829"/>
                  </a:lnTo>
                  <a:cubicBezTo>
                    <a:pt x="1566964" y="2400623"/>
                    <a:pt x="1579937" y="2403932"/>
                    <a:pt x="1594396" y="2403932"/>
                  </a:cubicBezTo>
                  <a:cubicBezTo>
                    <a:pt x="1614277" y="2403932"/>
                    <a:pt x="1631251" y="2397785"/>
                    <a:pt x="1647799" y="2384583"/>
                  </a:cubicBezTo>
                  <a:lnTo>
                    <a:pt x="1666411" y="2369731"/>
                  </a:lnTo>
                  <a:lnTo>
                    <a:pt x="1689627" y="2364384"/>
                  </a:lnTo>
                  <a:cubicBezTo>
                    <a:pt x="1703038" y="2361298"/>
                    <a:pt x="1713153" y="2346026"/>
                    <a:pt x="1713153" y="2328849"/>
                  </a:cubicBezTo>
                  <a:cubicBezTo>
                    <a:pt x="1713153" y="2309266"/>
                    <a:pt x="1700250" y="2292724"/>
                    <a:pt x="1684972" y="2292724"/>
                  </a:cubicBezTo>
                  <a:cubicBezTo>
                    <a:pt x="1670507" y="2292724"/>
                    <a:pt x="1657521" y="2296026"/>
                    <a:pt x="1645278" y="2302840"/>
                  </a:cubicBezTo>
                  <a:lnTo>
                    <a:pt x="1594478" y="2331078"/>
                  </a:lnTo>
                  <a:lnTo>
                    <a:pt x="1543634" y="2302922"/>
                  </a:lnTo>
                  <a:cubicBezTo>
                    <a:pt x="1541094" y="2301525"/>
                    <a:pt x="1538560" y="2300274"/>
                    <a:pt x="1536084" y="2299207"/>
                  </a:cubicBezTo>
                  <a:lnTo>
                    <a:pt x="1524076" y="2294058"/>
                  </a:lnTo>
                  <a:lnTo>
                    <a:pt x="1513706" y="2286114"/>
                  </a:lnTo>
                  <a:cubicBezTo>
                    <a:pt x="1448803" y="2236412"/>
                    <a:pt x="1382160" y="2195118"/>
                    <a:pt x="1315612" y="2163381"/>
                  </a:cubicBezTo>
                  <a:lnTo>
                    <a:pt x="1255947" y="2134920"/>
                  </a:lnTo>
                  <a:lnTo>
                    <a:pt x="1255947" y="2127110"/>
                  </a:lnTo>
                  <a:lnTo>
                    <a:pt x="1131824" y="2099227"/>
                  </a:lnTo>
                  <a:cubicBezTo>
                    <a:pt x="1119822" y="2096535"/>
                    <a:pt x="1107528" y="2094090"/>
                    <a:pt x="1095267" y="2091950"/>
                  </a:cubicBezTo>
                  <a:lnTo>
                    <a:pt x="985881" y="2072893"/>
                  </a:lnTo>
                  <a:lnTo>
                    <a:pt x="1011250" y="1964785"/>
                  </a:lnTo>
                  <a:cubicBezTo>
                    <a:pt x="1013218" y="1956390"/>
                    <a:pt x="1015174" y="1947856"/>
                    <a:pt x="1017143" y="1939213"/>
                  </a:cubicBezTo>
                  <a:lnTo>
                    <a:pt x="1037342" y="1851520"/>
                  </a:lnTo>
                  <a:lnTo>
                    <a:pt x="1499177" y="1851520"/>
                  </a:lnTo>
                  <a:lnTo>
                    <a:pt x="1499501" y="1695557"/>
                  </a:lnTo>
                  <a:lnTo>
                    <a:pt x="1181138" y="1695195"/>
                  </a:lnTo>
                  <a:lnTo>
                    <a:pt x="1065339" y="1695195"/>
                  </a:lnTo>
                  <a:lnTo>
                    <a:pt x="1076883" y="1579981"/>
                  </a:lnTo>
                  <a:cubicBezTo>
                    <a:pt x="1080985" y="1539043"/>
                    <a:pt x="1084027" y="1498066"/>
                    <a:pt x="1085919" y="1458207"/>
                  </a:cubicBezTo>
                  <a:cubicBezTo>
                    <a:pt x="1086554" y="1444986"/>
                    <a:pt x="1087107" y="1431766"/>
                    <a:pt x="1087488" y="1418463"/>
                  </a:cubicBezTo>
                  <a:cubicBezTo>
                    <a:pt x="1089875" y="1335512"/>
                    <a:pt x="1087018" y="1255287"/>
                    <a:pt x="1079011" y="1179982"/>
                  </a:cubicBezTo>
                  <a:lnTo>
                    <a:pt x="1028496" y="705345"/>
                  </a:lnTo>
                  <a:lnTo>
                    <a:pt x="1008183" y="1110418"/>
                  </a:lnTo>
                  <a:lnTo>
                    <a:pt x="972400" y="1913388"/>
                  </a:lnTo>
                  <a:lnTo>
                    <a:pt x="923251" y="1684254"/>
                  </a:lnTo>
                  <a:cubicBezTo>
                    <a:pt x="920070" y="1696675"/>
                    <a:pt x="916819" y="1708981"/>
                    <a:pt x="913498" y="1721167"/>
                  </a:cubicBezTo>
                  <a:cubicBezTo>
                    <a:pt x="909821" y="1734769"/>
                    <a:pt x="905941" y="1748580"/>
                    <a:pt x="901909" y="1762493"/>
                  </a:cubicBezTo>
                  <a:cubicBezTo>
                    <a:pt x="892682" y="1794281"/>
                    <a:pt x="882523" y="1826698"/>
                    <a:pt x="871715" y="1858873"/>
                  </a:cubicBezTo>
                  <a:cubicBezTo>
                    <a:pt x="855986" y="1905603"/>
                    <a:pt x="838657" y="1952091"/>
                    <a:pt x="820178" y="1997106"/>
                  </a:cubicBezTo>
                  <a:cubicBezTo>
                    <a:pt x="814717" y="2010359"/>
                    <a:pt x="808907" y="2024030"/>
                    <a:pt x="802366" y="2039010"/>
                  </a:cubicBezTo>
                  <a:cubicBezTo>
                    <a:pt x="799261" y="2046147"/>
                    <a:pt x="796042" y="2053367"/>
                    <a:pt x="792797" y="2060575"/>
                  </a:cubicBezTo>
                  <a:lnTo>
                    <a:pt x="773468" y="2103596"/>
                  </a:lnTo>
                  <a:lnTo>
                    <a:pt x="728459" y="2117655"/>
                  </a:lnTo>
                  <a:cubicBezTo>
                    <a:pt x="593045" y="2159939"/>
                    <a:pt x="486460" y="2229827"/>
                    <a:pt x="420890" y="2281008"/>
                  </a:cubicBezTo>
                  <a:lnTo>
                    <a:pt x="407346" y="2291581"/>
                  </a:lnTo>
                  <a:lnTo>
                    <a:pt x="391128" y="2297277"/>
                  </a:lnTo>
                  <a:cubicBezTo>
                    <a:pt x="386924" y="2298750"/>
                    <a:pt x="382968" y="2300528"/>
                    <a:pt x="379031" y="2302725"/>
                  </a:cubicBezTo>
                  <a:lnTo>
                    <a:pt x="328136" y="2331053"/>
                  </a:lnTo>
                  <a:lnTo>
                    <a:pt x="277202" y="2302764"/>
                  </a:lnTo>
                  <a:cubicBezTo>
                    <a:pt x="265042" y="2296013"/>
                    <a:pt x="252120" y="2292724"/>
                    <a:pt x="237705" y="2292724"/>
                  </a:cubicBezTo>
                  <a:cubicBezTo>
                    <a:pt x="222446" y="2292724"/>
                    <a:pt x="209550" y="2309266"/>
                    <a:pt x="209550" y="2328849"/>
                  </a:cubicBezTo>
                  <a:cubicBezTo>
                    <a:pt x="209550" y="2346121"/>
                    <a:pt x="219538" y="2361406"/>
                    <a:pt x="232791" y="2364422"/>
                  </a:cubicBezTo>
                  <a:lnTo>
                    <a:pt x="256171" y="2369731"/>
                  </a:lnTo>
                  <a:lnTo>
                    <a:pt x="274910" y="2384679"/>
                  </a:lnTo>
                  <a:cubicBezTo>
                    <a:pt x="291376" y="2397817"/>
                    <a:pt x="308286" y="2403932"/>
                    <a:pt x="328123" y="2403932"/>
                  </a:cubicBezTo>
                  <a:cubicBezTo>
                    <a:pt x="342557" y="2403932"/>
                    <a:pt x="355479" y="2400642"/>
                    <a:pt x="367639" y="2393886"/>
                  </a:cubicBezTo>
                  <a:lnTo>
                    <a:pt x="418553" y="2365584"/>
                  </a:lnTo>
                  <a:lnTo>
                    <a:pt x="469461" y="2393892"/>
                  </a:lnTo>
                  <a:cubicBezTo>
                    <a:pt x="481609" y="2400642"/>
                    <a:pt x="494544" y="2403932"/>
                    <a:pt x="508996" y="2403932"/>
                  </a:cubicBezTo>
                  <a:cubicBezTo>
                    <a:pt x="523436" y="2403932"/>
                    <a:pt x="536359" y="2400649"/>
                    <a:pt x="548500" y="2393899"/>
                  </a:cubicBezTo>
                  <a:lnTo>
                    <a:pt x="599401" y="2365584"/>
                  </a:lnTo>
                  <a:lnTo>
                    <a:pt x="650322" y="2393886"/>
                  </a:lnTo>
                  <a:cubicBezTo>
                    <a:pt x="662489" y="2400642"/>
                    <a:pt x="675424" y="2403932"/>
                    <a:pt x="689870" y="2403932"/>
                  </a:cubicBezTo>
                  <a:cubicBezTo>
                    <a:pt x="704310" y="2403932"/>
                    <a:pt x="717238" y="2400642"/>
                    <a:pt x="729399" y="2393892"/>
                  </a:cubicBezTo>
                  <a:lnTo>
                    <a:pt x="780262" y="2365635"/>
                  </a:lnTo>
                  <a:lnTo>
                    <a:pt x="831126" y="2393873"/>
                  </a:lnTo>
                  <a:cubicBezTo>
                    <a:pt x="843318" y="2400642"/>
                    <a:pt x="856246" y="2403932"/>
                    <a:pt x="870661" y="2403932"/>
                  </a:cubicBezTo>
                  <a:cubicBezTo>
                    <a:pt x="885088" y="2403932"/>
                    <a:pt x="898023" y="2400642"/>
                    <a:pt x="910189" y="2393886"/>
                  </a:cubicBezTo>
                  <a:lnTo>
                    <a:pt x="961104" y="2365584"/>
                  </a:lnTo>
                  <a:lnTo>
                    <a:pt x="1012012" y="2393899"/>
                  </a:lnTo>
                  <a:cubicBezTo>
                    <a:pt x="1024153" y="2400649"/>
                    <a:pt x="1037075" y="2403932"/>
                    <a:pt x="1051528" y="2403932"/>
                  </a:cubicBezTo>
                  <a:cubicBezTo>
                    <a:pt x="1065999" y="2403932"/>
                    <a:pt x="1078941" y="2400642"/>
                    <a:pt x="1091101" y="2393892"/>
                  </a:cubicBezTo>
                  <a:lnTo>
                    <a:pt x="1141971" y="2365629"/>
                  </a:lnTo>
                  <a:lnTo>
                    <a:pt x="1192841" y="2393880"/>
                  </a:lnTo>
                  <a:cubicBezTo>
                    <a:pt x="1205020" y="2400642"/>
                    <a:pt x="1217974" y="2403932"/>
                    <a:pt x="1232446" y="2403932"/>
                  </a:cubicBezTo>
                  <a:cubicBezTo>
                    <a:pt x="1246885" y="2403932"/>
                    <a:pt x="1259820" y="2400642"/>
                    <a:pt x="1271987" y="2393886"/>
                  </a:cubicBezTo>
                  <a:lnTo>
                    <a:pt x="1322889" y="2365597"/>
                  </a:lnTo>
                  <a:lnTo>
                    <a:pt x="1373784" y="2393886"/>
                  </a:lnTo>
                  <a:cubicBezTo>
                    <a:pt x="1385951" y="2400642"/>
                    <a:pt x="1398892" y="2403932"/>
                    <a:pt x="1413332" y="2403932"/>
                  </a:cubicBezTo>
                  <a:cubicBezTo>
                    <a:pt x="1427797" y="2403932"/>
                    <a:pt x="1440757" y="2400636"/>
                    <a:pt x="1452949" y="2393861"/>
                  </a:cubicBezTo>
                  <a:close/>
                  <a:moveTo>
                    <a:pt x="1294345" y="1485645"/>
                  </a:moveTo>
                  <a:lnTo>
                    <a:pt x="1365923" y="1485645"/>
                  </a:lnTo>
                  <a:cubicBezTo>
                    <a:pt x="1342847" y="1474431"/>
                    <a:pt x="1321269" y="1459890"/>
                    <a:pt x="1301889" y="1442294"/>
                  </a:cubicBezTo>
                  <a:cubicBezTo>
                    <a:pt x="1300079" y="1440649"/>
                    <a:pt x="1298301" y="1438992"/>
                    <a:pt x="1296536" y="1437297"/>
                  </a:cubicBezTo>
                  <a:cubicBezTo>
                    <a:pt x="1296206" y="1446783"/>
                    <a:pt x="1295774" y="1456867"/>
                    <a:pt x="1295234" y="1468196"/>
                  </a:cubicBezTo>
                  <a:cubicBezTo>
                    <a:pt x="1294955" y="1473993"/>
                    <a:pt x="1294663" y="1479810"/>
                    <a:pt x="1294345" y="1485645"/>
                  </a:cubicBezTo>
                  <a:close/>
                  <a:moveTo>
                    <a:pt x="665352" y="549376"/>
                  </a:moveTo>
                  <a:cubicBezTo>
                    <a:pt x="629805" y="549376"/>
                    <a:pt x="594791" y="553332"/>
                    <a:pt x="561187" y="561339"/>
                  </a:cubicBezTo>
                  <a:cubicBezTo>
                    <a:pt x="435838" y="591140"/>
                    <a:pt x="419734" y="651268"/>
                    <a:pt x="419112" y="653815"/>
                  </a:cubicBezTo>
                  <a:lnTo>
                    <a:pt x="418103" y="657891"/>
                  </a:lnTo>
                  <a:cubicBezTo>
                    <a:pt x="413854" y="673804"/>
                    <a:pt x="415886" y="689851"/>
                    <a:pt x="423989" y="704291"/>
                  </a:cubicBezTo>
                  <a:cubicBezTo>
                    <a:pt x="432282" y="719105"/>
                    <a:pt x="445261" y="729329"/>
                    <a:pt x="461549" y="733920"/>
                  </a:cubicBezTo>
                  <a:cubicBezTo>
                    <a:pt x="464197" y="734663"/>
                    <a:pt x="467042" y="735241"/>
                    <a:pt x="469887" y="735609"/>
                  </a:cubicBezTo>
                  <a:lnTo>
                    <a:pt x="671556" y="761923"/>
                  </a:lnTo>
                  <a:lnTo>
                    <a:pt x="533057" y="910856"/>
                  </a:lnTo>
                  <a:cubicBezTo>
                    <a:pt x="520801" y="924026"/>
                    <a:pt x="509320" y="938015"/>
                    <a:pt x="498913" y="952430"/>
                  </a:cubicBezTo>
                  <a:cubicBezTo>
                    <a:pt x="423652" y="1056843"/>
                    <a:pt x="450773" y="1112901"/>
                    <a:pt x="451967" y="1115237"/>
                  </a:cubicBezTo>
                  <a:lnTo>
                    <a:pt x="453815" y="1118869"/>
                  </a:lnTo>
                  <a:cubicBezTo>
                    <a:pt x="464026" y="1139869"/>
                    <a:pt x="486644" y="1153985"/>
                    <a:pt x="510114" y="1153985"/>
                  </a:cubicBezTo>
                  <a:cubicBezTo>
                    <a:pt x="519341" y="1153985"/>
                    <a:pt x="527907" y="1152067"/>
                    <a:pt x="536321" y="1148124"/>
                  </a:cubicBezTo>
                  <a:cubicBezTo>
                    <a:pt x="548062" y="1142625"/>
                    <a:pt x="558031" y="1133214"/>
                    <a:pt x="564470" y="1121575"/>
                  </a:cubicBezTo>
                  <a:lnTo>
                    <a:pt x="601262" y="1055154"/>
                  </a:lnTo>
                  <a:lnTo>
                    <a:pt x="675830" y="1069428"/>
                  </a:lnTo>
                  <a:cubicBezTo>
                    <a:pt x="688917" y="1071930"/>
                    <a:pt x="702500" y="1070311"/>
                    <a:pt x="714108" y="1064863"/>
                  </a:cubicBezTo>
                  <a:cubicBezTo>
                    <a:pt x="726173" y="1059205"/>
                    <a:pt x="735818" y="1050372"/>
                    <a:pt x="742054" y="1039298"/>
                  </a:cubicBezTo>
                  <a:lnTo>
                    <a:pt x="778821" y="974001"/>
                  </a:lnTo>
                  <a:lnTo>
                    <a:pt x="834066" y="984269"/>
                  </a:lnTo>
                  <a:lnTo>
                    <a:pt x="948689" y="624027"/>
                  </a:lnTo>
                  <a:lnTo>
                    <a:pt x="854513" y="586378"/>
                  </a:lnTo>
                  <a:cubicBezTo>
                    <a:pt x="793165" y="561854"/>
                    <a:pt x="728433" y="549376"/>
                    <a:pt x="665352" y="549376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2" name="Google Shape;422;p4"/>
            <p:cNvSpPr/>
            <p:nvPr/>
          </p:nvSpPr>
          <p:spPr>
            <a:xfrm>
              <a:off x="7845197" y="2034914"/>
              <a:ext cx="1713153" cy="2391035"/>
            </a:xfrm>
            <a:custGeom>
              <a:rect b="b" l="l" r="r" t="t"/>
              <a:pathLst>
                <a:path extrusionOk="0" h="2391035" w="1713153">
                  <a:moveTo>
                    <a:pt x="1580197" y="2070277"/>
                  </a:moveTo>
                  <a:cubicBezTo>
                    <a:pt x="1547806" y="2070277"/>
                    <a:pt x="1517440" y="2078113"/>
                    <a:pt x="1489602" y="2093588"/>
                  </a:cubicBezTo>
                  <a:cubicBezTo>
                    <a:pt x="1484045" y="2090515"/>
                    <a:pt x="1478368" y="2087721"/>
                    <a:pt x="1472634" y="2085263"/>
                  </a:cubicBezTo>
                  <a:cubicBezTo>
                    <a:pt x="1401870" y="2031072"/>
                    <a:pt x="1329131" y="1986051"/>
                    <a:pt x="1255947" y="1951145"/>
                  </a:cubicBezTo>
                  <a:lnTo>
                    <a:pt x="1255947" y="1838629"/>
                  </a:lnTo>
                  <a:lnTo>
                    <a:pt x="1394402" y="1838629"/>
                  </a:lnTo>
                  <a:cubicBezTo>
                    <a:pt x="1452359" y="1838629"/>
                    <a:pt x="1499501" y="1791487"/>
                    <a:pt x="1499501" y="1733518"/>
                  </a:cubicBezTo>
                  <a:lnTo>
                    <a:pt x="1499501" y="1577886"/>
                  </a:lnTo>
                  <a:cubicBezTo>
                    <a:pt x="1499501" y="1519910"/>
                    <a:pt x="1452359" y="1472755"/>
                    <a:pt x="1394402" y="1472755"/>
                  </a:cubicBezTo>
                  <a:lnTo>
                    <a:pt x="1076363" y="1472755"/>
                  </a:lnTo>
                  <a:cubicBezTo>
                    <a:pt x="1080655" y="1429854"/>
                    <a:pt x="1083818" y="1387195"/>
                    <a:pt x="1085805" y="1345526"/>
                  </a:cubicBezTo>
                  <a:cubicBezTo>
                    <a:pt x="1086465" y="1331645"/>
                    <a:pt x="1087043" y="1317752"/>
                    <a:pt x="1087443" y="1303769"/>
                  </a:cubicBezTo>
                  <a:cubicBezTo>
                    <a:pt x="1089971" y="1215986"/>
                    <a:pt x="1086948" y="1131335"/>
                    <a:pt x="1078420" y="1051223"/>
                  </a:cubicBezTo>
                  <a:cubicBezTo>
                    <a:pt x="1087640" y="1075207"/>
                    <a:pt x="1102474" y="1097057"/>
                    <a:pt x="1122248" y="1115015"/>
                  </a:cubicBezTo>
                  <a:cubicBezTo>
                    <a:pt x="1148441" y="1138815"/>
                    <a:pt x="1181684" y="1153439"/>
                    <a:pt x="1216431" y="1157281"/>
                  </a:cubicBezTo>
                  <a:cubicBezTo>
                    <a:pt x="1223581" y="1191494"/>
                    <a:pt x="1241317" y="1223213"/>
                    <a:pt x="1267529" y="1247044"/>
                  </a:cubicBezTo>
                  <a:cubicBezTo>
                    <a:pt x="1298397" y="1275060"/>
                    <a:pt x="1338275" y="1290485"/>
                    <a:pt x="1379810" y="1290485"/>
                  </a:cubicBezTo>
                  <a:cubicBezTo>
                    <a:pt x="1382420" y="1290485"/>
                    <a:pt x="1385055" y="1290415"/>
                    <a:pt x="1387944" y="1290294"/>
                  </a:cubicBezTo>
                  <a:cubicBezTo>
                    <a:pt x="1431709" y="1288186"/>
                    <a:pt x="1472177" y="1269434"/>
                    <a:pt x="1502054" y="1237481"/>
                  </a:cubicBezTo>
                  <a:cubicBezTo>
                    <a:pt x="1519821" y="1219930"/>
                    <a:pt x="1590173" y="1136249"/>
                    <a:pt x="1530800" y="960050"/>
                  </a:cubicBezTo>
                  <a:cubicBezTo>
                    <a:pt x="1506181" y="887025"/>
                    <a:pt x="1464068" y="816800"/>
                    <a:pt x="1409382" y="756545"/>
                  </a:cubicBezTo>
                  <a:cubicBezTo>
                    <a:pt x="1429448" y="745667"/>
                    <a:pt x="1447165" y="730732"/>
                    <a:pt x="1461319" y="712831"/>
                  </a:cubicBezTo>
                  <a:cubicBezTo>
                    <a:pt x="1494123" y="724871"/>
                    <a:pt x="1530419" y="726662"/>
                    <a:pt x="1564487" y="717080"/>
                  </a:cubicBezTo>
                  <a:cubicBezTo>
                    <a:pt x="1652212" y="692359"/>
                    <a:pt x="1704111" y="601078"/>
                    <a:pt x="1680686" y="513156"/>
                  </a:cubicBezTo>
                  <a:cubicBezTo>
                    <a:pt x="1675212" y="488740"/>
                    <a:pt x="1641557" y="384752"/>
                    <a:pt x="1460671" y="341750"/>
                  </a:cubicBezTo>
                  <a:cubicBezTo>
                    <a:pt x="1421022" y="332308"/>
                    <a:pt x="1378921" y="327450"/>
                    <a:pt x="1335932" y="327247"/>
                  </a:cubicBezTo>
                  <a:cubicBezTo>
                    <a:pt x="1346441" y="316934"/>
                    <a:pt x="1355629" y="305212"/>
                    <a:pt x="1363141" y="292303"/>
                  </a:cubicBezTo>
                  <a:cubicBezTo>
                    <a:pt x="1385601" y="253707"/>
                    <a:pt x="1391666" y="208667"/>
                    <a:pt x="1380229" y="165487"/>
                  </a:cubicBezTo>
                  <a:cubicBezTo>
                    <a:pt x="1369034" y="123132"/>
                    <a:pt x="1342231" y="87490"/>
                    <a:pt x="1304715" y="64966"/>
                  </a:cubicBezTo>
                  <a:cubicBezTo>
                    <a:pt x="1283811" y="51206"/>
                    <a:pt x="1187291" y="0"/>
                    <a:pt x="1027423" y="94964"/>
                  </a:cubicBezTo>
                  <a:cubicBezTo>
                    <a:pt x="923874" y="156463"/>
                    <a:pt x="838682" y="255625"/>
                    <a:pt x="788631" y="371417"/>
                  </a:cubicBezTo>
                  <a:cubicBezTo>
                    <a:pt x="673842" y="325532"/>
                    <a:pt x="546379" y="314540"/>
                    <a:pt x="432142" y="341737"/>
                  </a:cubicBezTo>
                  <a:cubicBezTo>
                    <a:pt x="251275" y="384752"/>
                    <a:pt x="217582" y="488702"/>
                    <a:pt x="212115" y="513156"/>
                  </a:cubicBezTo>
                  <a:cubicBezTo>
                    <a:pt x="200818" y="555402"/>
                    <a:pt x="206394" y="599655"/>
                    <a:pt x="227831" y="637876"/>
                  </a:cubicBezTo>
                  <a:cubicBezTo>
                    <a:pt x="249662" y="676852"/>
                    <a:pt x="285349" y="704983"/>
                    <a:pt x="328371" y="717099"/>
                  </a:cubicBezTo>
                  <a:cubicBezTo>
                    <a:pt x="335997" y="719239"/>
                    <a:pt x="343757" y="720820"/>
                    <a:pt x="351555" y="721836"/>
                  </a:cubicBezTo>
                  <a:cubicBezTo>
                    <a:pt x="336251" y="738295"/>
                    <a:pt x="322116" y="755523"/>
                    <a:pt x="309187" y="773429"/>
                  </a:cubicBezTo>
                  <a:cubicBezTo>
                    <a:pt x="200475" y="924248"/>
                    <a:pt x="242982" y="1024953"/>
                    <a:pt x="254806" y="1046988"/>
                  </a:cubicBezTo>
                  <a:cubicBezTo>
                    <a:pt x="282600" y="1104188"/>
                    <a:pt x="341553" y="1141088"/>
                    <a:pt x="405339" y="1141088"/>
                  </a:cubicBezTo>
                  <a:cubicBezTo>
                    <a:pt x="429939" y="1141088"/>
                    <a:pt x="453745" y="1135767"/>
                    <a:pt x="476040" y="1125308"/>
                  </a:cubicBezTo>
                  <a:cubicBezTo>
                    <a:pt x="508101" y="1110310"/>
                    <a:pt x="534422" y="1085246"/>
                    <a:pt x="551357" y="1054671"/>
                  </a:cubicBezTo>
                  <a:cubicBezTo>
                    <a:pt x="585685" y="1061243"/>
                    <a:pt x="621811" y="1057084"/>
                    <a:pt x="653859" y="1042035"/>
                  </a:cubicBezTo>
                  <a:cubicBezTo>
                    <a:pt x="685952" y="1026991"/>
                    <a:pt x="711777" y="1002874"/>
                    <a:pt x="728573" y="973035"/>
                  </a:cubicBezTo>
                  <a:cubicBezTo>
                    <a:pt x="729538" y="973220"/>
                    <a:pt x="730529" y="973258"/>
                    <a:pt x="731494" y="973416"/>
                  </a:cubicBezTo>
                  <a:lnTo>
                    <a:pt x="725436" y="983830"/>
                  </a:lnTo>
                  <a:cubicBezTo>
                    <a:pt x="715784" y="1000410"/>
                    <a:pt x="721372" y="1021683"/>
                    <a:pt x="737939" y="1031360"/>
                  </a:cubicBezTo>
                  <a:cubicBezTo>
                    <a:pt x="743457" y="1034592"/>
                    <a:pt x="749509" y="1036116"/>
                    <a:pt x="755465" y="1036116"/>
                  </a:cubicBezTo>
                  <a:cubicBezTo>
                    <a:pt x="767391" y="1036116"/>
                    <a:pt x="779011" y="1029982"/>
                    <a:pt x="785507" y="1018946"/>
                  </a:cubicBezTo>
                  <a:lnTo>
                    <a:pt x="795375" y="1002137"/>
                  </a:lnTo>
                  <a:cubicBezTo>
                    <a:pt x="796715" y="999871"/>
                    <a:pt x="797610" y="997438"/>
                    <a:pt x="798391" y="994981"/>
                  </a:cubicBezTo>
                  <a:cubicBezTo>
                    <a:pt x="798271" y="997458"/>
                    <a:pt x="798175" y="999921"/>
                    <a:pt x="798036" y="1002391"/>
                  </a:cubicBezTo>
                  <a:cubicBezTo>
                    <a:pt x="797382" y="1014780"/>
                    <a:pt x="796620" y="1027537"/>
                    <a:pt x="795750" y="1040618"/>
                  </a:cubicBezTo>
                  <a:cubicBezTo>
                    <a:pt x="793661" y="1071860"/>
                    <a:pt x="791044" y="1103287"/>
                    <a:pt x="787984" y="1134040"/>
                  </a:cubicBezTo>
                  <a:cubicBezTo>
                    <a:pt x="786745" y="1146714"/>
                    <a:pt x="785368" y="1159605"/>
                    <a:pt x="783888" y="1172686"/>
                  </a:cubicBezTo>
                  <a:cubicBezTo>
                    <a:pt x="779830" y="1208563"/>
                    <a:pt x="775398" y="1242421"/>
                    <a:pt x="770331" y="1276197"/>
                  </a:cubicBezTo>
                  <a:cubicBezTo>
                    <a:pt x="768330" y="1289564"/>
                    <a:pt x="766191" y="1303089"/>
                    <a:pt x="763911" y="1316799"/>
                  </a:cubicBezTo>
                  <a:cubicBezTo>
                    <a:pt x="759104" y="1345933"/>
                    <a:pt x="753484" y="1376667"/>
                    <a:pt x="747166" y="1408125"/>
                  </a:cubicBezTo>
                  <a:cubicBezTo>
                    <a:pt x="744461" y="1421580"/>
                    <a:pt x="741660" y="1435106"/>
                    <a:pt x="738689" y="1448733"/>
                  </a:cubicBezTo>
                  <a:cubicBezTo>
                    <a:pt x="729291" y="1492015"/>
                    <a:pt x="718845" y="1534807"/>
                    <a:pt x="707631" y="1575955"/>
                  </a:cubicBezTo>
                  <a:cubicBezTo>
                    <a:pt x="704068" y="1589138"/>
                    <a:pt x="700360" y="1602339"/>
                    <a:pt x="696499" y="1615643"/>
                  </a:cubicBezTo>
                  <a:cubicBezTo>
                    <a:pt x="687622" y="1646237"/>
                    <a:pt x="678002" y="1676933"/>
                    <a:pt x="667619" y="1707832"/>
                  </a:cubicBezTo>
                  <a:cubicBezTo>
                    <a:pt x="652538" y="1752650"/>
                    <a:pt x="635990" y="1796986"/>
                    <a:pt x="618477" y="1839645"/>
                  </a:cubicBezTo>
                  <a:cubicBezTo>
                    <a:pt x="613022" y="1852898"/>
                    <a:pt x="607364" y="1866150"/>
                    <a:pt x="601573" y="1879415"/>
                  </a:cubicBezTo>
                  <a:cubicBezTo>
                    <a:pt x="598582" y="1886280"/>
                    <a:pt x="595528" y="1893125"/>
                    <a:pt x="592454" y="1899970"/>
                  </a:cubicBezTo>
                  <a:cubicBezTo>
                    <a:pt x="443598" y="1946452"/>
                    <a:pt x="326428" y="2022373"/>
                    <a:pt x="251650" y="2080748"/>
                  </a:cubicBezTo>
                  <a:cubicBezTo>
                    <a:pt x="241877" y="2084177"/>
                    <a:pt x="232467" y="2088407"/>
                    <a:pt x="223310" y="2093506"/>
                  </a:cubicBezTo>
                  <a:cubicBezTo>
                    <a:pt x="195535" y="2078075"/>
                    <a:pt x="165246" y="2070277"/>
                    <a:pt x="132930" y="2070277"/>
                  </a:cubicBezTo>
                  <a:cubicBezTo>
                    <a:pt x="59626" y="2070277"/>
                    <a:pt x="0" y="2133492"/>
                    <a:pt x="0" y="2211184"/>
                  </a:cubicBezTo>
                  <a:cubicBezTo>
                    <a:pt x="0" y="2278367"/>
                    <a:pt x="44151" y="2335142"/>
                    <a:pt x="104806" y="2348922"/>
                  </a:cubicBezTo>
                  <a:cubicBezTo>
                    <a:pt x="125202" y="2365197"/>
                    <a:pt x="164484" y="2391035"/>
                    <a:pt x="223348" y="2391035"/>
                  </a:cubicBezTo>
                  <a:cubicBezTo>
                    <a:pt x="255689" y="2391035"/>
                    <a:pt x="285984" y="2383243"/>
                    <a:pt x="313772" y="2367794"/>
                  </a:cubicBezTo>
                  <a:cubicBezTo>
                    <a:pt x="341553" y="2383243"/>
                    <a:pt x="371855" y="2391035"/>
                    <a:pt x="404221" y="2391035"/>
                  </a:cubicBezTo>
                  <a:cubicBezTo>
                    <a:pt x="436587" y="2391035"/>
                    <a:pt x="466871" y="2383243"/>
                    <a:pt x="494645" y="2367794"/>
                  </a:cubicBezTo>
                  <a:cubicBezTo>
                    <a:pt x="522439" y="2383243"/>
                    <a:pt x="552754" y="2391035"/>
                    <a:pt x="585095" y="2391035"/>
                  </a:cubicBezTo>
                  <a:cubicBezTo>
                    <a:pt x="617442" y="2391035"/>
                    <a:pt x="647731" y="2383243"/>
                    <a:pt x="675506" y="2367813"/>
                  </a:cubicBezTo>
                  <a:cubicBezTo>
                    <a:pt x="703300" y="2383243"/>
                    <a:pt x="733571" y="2391035"/>
                    <a:pt x="765886" y="2391035"/>
                  </a:cubicBezTo>
                  <a:cubicBezTo>
                    <a:pt x="798233" y="2391035"/>
                    <a:pt x="828516" y="2383243"/>
                    <a:pt x="856310" y="2367794"/>
                  </a:cubicBezTo>
                  <a:cubicBezTo>
                    <a:pt x="884085" y="2383243"/>
                    <a:pt x="914393" y="2391035"/>
                    <a:pt x="946753" y="2391035"/>
                  </a:cubicBezTo>
                  <a:cubicBezTo>
                    <a:pt x="979119" y="2391035"/>
                    <a:pt x="1009434" y="2383243"/>
                    <a:pt x="1037208" y="2367813"/>
                  </a:cubicBezTo>
                  <a:cubicBezTo>
                    <a:pt x="1064996" y="2383243"/>
                    <a:pt x="1095305" y="2391035"/>
                    <a:pt x="1127671" y="2391035"/>
                  </a:cubicBezTo>
                  <a:cubicBezTo>
                    <a:pt x="1160011" y="2391035"/>
                    <a:pt x="1190320" y="2383243"/>
                    <a:pt x="1218114" y="2367794"/>
                  </a:cubicBezTo>
                  <a:cubicBezTo>
                    <a:pt x="1245908" y="2383243"/>
                    <a:pt x="1276210" y="2391035"/>
                    <a:pt x="1308557" y="2391035"/>
                  </a:cubicBezTo>
                  <a:cubicBezTo>
                    <a:pt x="1340942" y="2391035"/>
                    <a:pt x="1371282" y="2383224"/>
                    <a:pt x="1399089" y="2367762"/>
                  </a:cubicBezTo>
                  <a:cubicBezTo>
                    <a:pt x="1426933" y="2383224"/>
                    <a:pt x="1457255" y="2391035"/>
                    <a:pt x="1489621" y="2391035"/>
                  </a:cubicBezTo>
                  <a:cubicBezTo>
                    <a:pt x="1548587" y="2391035"/>
                    <a:pt x="1587944" y="2365108"/>
                    <a:pt x="1608366" y="2348820"/>
                  </a:cubicBezTo>
                  <a:cubicBezTo>
                    <a:pt x="1669002" y="2334850"/>
                    <a:pt x="1713153" y="2278100"/>
                    <a:pt x="1713153" y="2211184"/>
                  </a:cubicBezTo>
                  <a:cubicBezTo>
                    <a:pt x="1713153" y="2133492"/>
                    <a:pt x="1653501" y="2070277"/>
                    <a:pt x="1580197" y="2070277"/>
                  </a:cubicBezTo>
                  <a:close/>
                  <a:moveTo>
                    <a:pt x="1050010" y="1838629"/>
                  </a:moveTo>
                  <a:lnTo>
                    <a:pt x="1050010" y="1879333"/>
                  </a:lnTo>
                  <a:cubicBezTo>
                    <a:pt x="1036154" y="1876221"/>
                    <a:pt x="1022286" y="1873465"/>
                    <a:pt x="1008475" y="1871059"/>
                  </a:cubicBezTo>
                  <a:cubicBezTo>
                    <a:pt x="1010494" y="1862448"/>
                    <a:pt x="1012501" y="1853698"/>
                    <a:pt x="1014520" y="1844827"/>
                  </a:cubicBezTo>
                  <a:lnTo>
                    <a:pt x="1014539" y="1844814"/>
                  </a:lnTo>
                  <a:cubicBezTo>
                    <a:pt x="1014996" y="1842750"/>
                    <a:pt x="1015460" y="1840699"/>
                    <a:pt x="1015936" y="1838629"/>
                  </a:cubicBezTo>
                  <a:close/>
                  <a:moveTo>
                    <a:pt x="797109" y="971029"/>
                  </a:moveTo>
                  <a:cubicBezTo>
                    <a:pt x="797915" y="970838"/>
                    <a:pt x="798734" y="970749"/>
                    <a:pt x="799541" y="970546"/>
                  </a:cubicBezTo>
                  <a:cubicBezTo>
                    <a:pt x="799445" y="972762"/>
                    <a:pt x="799325" y="975010"/>
                    <a:pt x="799223" y="977239"/>
                  </a:cubicBezTo>
                  <a:cubicBezTo>
                    <a:pt x="798766" y="975099"/>
                    <a:pt x="797979" y="973067"/>
                    <a:pt x="797109" y="971029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3" name="Google Shape;423;p4"/>
            <p:cNvSpPr/>
            <p:nvPr/>
          </p:nvSpPr>
          <p:spPr>
            <a:xfrm>
              <a:off x="7740422" y="1917244"/>
              <a:ext cx="1924024" cy="2613482"/>
            </a:xfrm>
            <a:custGeom>
              <a:rect b="b" l="l" r="r" t="t"/>
              <a:pathLst>
                <a:path extrusionOk="0" h="2613482" w="1924024">
                  <a:moveTo>
                    <a:pt x="1594396" y="2613482"/>
                  </a:moveTo>
                  <a:cubicBezTo>
                    <a:pt x="1563065" y="2613482"/>
                    <a:pt x="1532788" y="2608719"/>
                    <a:pt x="1503876" y="2599270"/>
                  </a:cubicBezTo>
                  <a:cubicBezTo>
                    <a:pt x="1474965" y="2608719"/>
                    <a:pt x="1444682" y="2613482"/>
                    <a:pt x="1413332" y="2613482"/>
                  </a:cubicBezTo>
                  <a:cubicBezTo>
                    <a:pt x="1382013" y="2613482"/>
                    <a:pt x="1351762" y="2608726"/>
                    <a:pt x="1322889" y="2599302"/>
                  </a:cubicBezTo>
                  <a:cubicBezTo>
                    <a:pt x="1294015" y="2608726"/>
                    <a:pt x="1263757" y="2613482"/>
                    <a:pt x="1232446" y="2613482"/>
                  </a:cubicBezTo>
                  <a:cubicBezTo>
                    <a:pt x="1201127" y="2613482"/>
                    <a:pt x="1170863" y="2608732"/>
                    <a:pt x="1141990" y="2599308"/>
                  </a:cubicBezTo>
                  <a:cubicBezTo>
                    <a:pt x="1113110" y="2608732"/>
                    <a:pt x="1082852" y="2613482"/>
                    <a:pt x="1051528" y="2613482"/>
                  </a:cubicBezTo>
                  <a:cubicBezTo>
                    <a:pt x="1020210" y="2613482"/>
                    <a:pt x="989952" y="2608732"/>
                    <a:pt x="961078" y="2599302"/>
                  </a:cubicBezTo>
                  <a:cubicBezTo>
                    <a:pt x="932211" y="2608726"/>
                    <a:pt x="901966" y="2613482"/>
                    <a:pt x="870661" y="2613482"/>
                  </a:cubicBezTo>
                  <a:cubicBezTo>
                    <a:pt x="839381" y="2613482"/>
                    <a:pt x="809155" y="2608732"/>
                    <a:pt x="780287" y="2599308"/>
                  </a:cubicBezTo>
                  <a:cubicBezTo>
                    <a:pt x="751420" y="2608732"/>
                    <a:pt x="721169" y="2613482"/>
                    <a:pt x="689870" y="2613482"/>
                  </a:cubicBezTo>
                  <a:cubicBezTo>
                    <a:pt x="658564" y="2613482"/>
                    <a:pt x="628300" y="2608726"/>
                    <a:pt x="599427" y="2599302"/>
                  </a:cubicBezTo>
                  <a:cubicBezTo>
                    <a:pt x="570560" y="2608726"/>
                    <a:pt x="540315" y="2613482"/>
                    <a:pt x="508996" y="2613482"/>
                  </a:cubicBezTo>
                  <a:cubicBezTo>
                    <a:pt x="477672" y="2613482"/>
                    <a:pt x="447421" y="2608732"/>
                    <a:pt x="418547" y="2599302"/>
                  </a:cubicBezTo>
                  <a:cubicBezTo>
                    <a:pt x="389674" y="2608732"/>
                    <a:pt x="359429" y="2613482"/>
                    <a:pt x="328123" y="2613482"/>
                  </a:cubicBezTo>
                  <a:cubicBezTo>
                    <a:pt x="285610" y="2613482"/>
                    <a:pt x="223983" y="2604154"/>
                    <a:pt x="162509" y="2562021"/>
                  </a:cubicBezTo>
                  <a:cubicBezTo>
                    <a:pt x="65684" y="2529097"/>
                    <a:pt x="0" y="2436545"/>
                    <a:pt x="0" y="2328849"/>
                  </a:cubicBezTo>
                  <a:cubicBezTo>
                    <a:pt x="0" y="2193385"/>
                    <a:pt x="106635" y="2083174"/>
                    <a:pt x="237705" y="2083174"/>
                  </a:cubicBezTo>
                  <a:cubicBezTo>
                    <a:pt x="265995" y="2083174"/>
                    <a:pt x="293427" y="2087054"/>
                    <a:pt x="319754" y="2094763"/>
                  </a:cubicBezTo>
                  <a:cubicBezTo>
                    <a:pt x="391394" y="2042102"/>
                    <a:pt x="493699" y="1978914"/>
                    <a:pt x="619766" y="1933225"/>
                  </a:cubicBezTo>
                  <a:cubicBezTo>
                    <a:pt x="622065" y="1927802"/>
                    <a:pt x="624255" y="1922557"/>
                    <a:pt x="626370" y="1917414"/>
                  </a:cubicBezTo>
                  <a:cubicBezTo>
                    <a:pt x="643089" y="1876691"/>
                    <a:pt x="658825" y="1834489"/>
                    <a:pt x="673093" y="1792084"/>
                  </a:cubicBezTo>
                  <a:cubicBezTo>
                    <a:pt x="682961" y="1762709"/>
                    <a:pt x="692238" y="1733092"/>
                    <a:pt x="700658" y="1704111"/>
                  </a:cubicBezTo>
                  <a:cubicBezTo>
                    <a:pt x="704329" y="1691443"/>
                    <a:pt x="707859" y="1678844"/>
                    <a:pt x="711263" y="1666271"/>
                  </a:cubicBezTo>
                  <a:cubicBezTo>
                    <a:pt x="722064" y="1626635"/>
                    <a:pt x="732078" y="1585626"/>
                    <a:pt x="741070" y="1544173"/>
                  </a:cubicBezTo>
                  <a:cubicBezTo>
                    <a:pt x="743940" y="1531023"/>
                    <a:pt x="746626" y="1518056"/>
                    <a:pt x="749217" y="1505159"/>
                  </a:cubicBezTo>
                  <a:cubicBezTo>
                    <a:pt x="755192" y="1475390"/>
                    <a:pt x="760615" y="1445863"/>
                    <a:pt x="765314" y="1417389"/>
                  </a:cubicBezTo>
                  <a:cubicBezTo>
                    <a:pt x="767511" y="1404150"/>
                    <a:pt x="769562" y="1391170"/>
                    <a:pt x="771493" y="1378343"/>
                  </a:cubicBezTo>
                  <a:cubicBezTo>
                    <a:pt x="776363" y="1345825"/>
                    <a:pt x="780637" y="1313199"/>
                    <a:pt x="784548" y="1278585"/>
                  </a:cubicBezTo>
                  <a:cubicBezTo>
                    <a:pt x="785190" y="1272920"/>
                    <a:pt x="785818" y="1267301"/>
                    <a:pt x="786409" y="1261719"/>
                  </a:cubicBezTo>
                  <a:cubicBezTo>
                    <a:pt x="760869" y="1271612"/>
                    <a:pt x="733742" y="1277581"/>
                    <a:pt x="706272" y="1279442"/>
                  </a:cubicBezTo>
                  <a:cubicBezTo>
                    <a:pt x="683075" y="1303712"/>
                    <a:pt x="655510" y="1323701"/>
                    <a:pt x="625221" y="1337881"/>
                  </a:cubicBezTo>
                  <a:cubicBezTo>
                    <a:pt x="588968" y="1354893"/>
                    <a:pt x="550202" y="1363535"/>
                    <a:pt x="510114" y="1363535"/>
                  </a:cubicBezTo>
                  <a:cubicBezTo>
                    <a:pt x="407250" y="1363535"/>
                    <a:pt x="311715" y="1304182"/>
                    <a:pt x="266185" y="1212164"/>
                  </a:cubicBezTo>
                  <a:cubicBezTo>
                    <a:pt x="245706" y="1172864"/>
                    <a:pt x="197681" y="1047807"/>
                    <a:pt x="297872" y="877366"/>
                  </a:cubicBezTo>
                  <a:cubicBezTo>
                    <a:pt x="275450" y="857440"/>
                    <a:pt x="256285" y="833685"/>
                    <a:pt x="241198" y="806754"/>
                  </a:cubicBezTo>
                  <a:cubicBezTo>
                    <a:pt x="206679" y="745210"/>
                    <a:pt x="197446" y="673862"/>
                    <a:pt x="215163" y="605669"/>
                  </a:cubicBezTo>
                  <a:cubicBezTo>
                    <a:pt x="226313" y="558558"/>
                    <a:pt x="279400" y="412953"/>
                    <a:pt x="512679" y="357473"/>
                  </a:cubicBezTo>
                  <a:cubicBezTo>
                    <a:pt x="617880" y="332441"/>
                    <a:pt x="731685" y="334333"/>
                    <a:pt x="841044" y="362115"/>
                  </a:cubicBezTo>
                  <a:cubicBezTo>
                    <a:pt x="900582" y="262794"/>
                    <a:pt x="982757" y="179527"/>
                    <a:pt x="1078693" y="122548"/>
                  </a:cubicBezTo>
                  <a:cubicBezTo>
                    <a:pt x="1284966" y="0"/>
                    <a:pt x="1424355" y="67722"/>
                    <a:pt x="1465122" y="93833"/>
                  </a:cubicBezTo>
                  <a:cubicBezTo>
                    <a:pt x="1525289" y="130549"/>
                    <a:pt x="1568278" y="188201"/>
                    <a:pt x="1586299" y="256381"/>
                  </a:cubicBezTo>
                  <a:cubicBezTo>
                    <a:pt x="1595253" y="290194"/>
                    <a:pt x="1597609" y="324707"/>
                    <a:pt x="1593557" y="358425"/>
                  </a:cubicBezTo>
                  <a:cubicBezTo>
                    <a:pt x="1823561" y="414553"/>
                    <a:pt x="1876113" y="558920"/>
                    <a:pt x="1887188" y="605701"/>
                  </a:cubicBezTo>
                  <a:cubicBezTo>
                    <a:pt x="1924024" y="747972"/>
                    <a:pt x="1839347" y="895680"/>
                    <a:pt x="1697672" y="935596"/>
                  </a:cubicBezTo>
                  <a:cubicBezTo>
                    <a:pt x="1694446" y="936504"/>
                    <a:pt x="1691201" y="937355"/>
                    <a:pt x="1687937" y="938136"/>
                  </a:cubicBezTo>
                  <a:cubicBezTo>
                    <a:pt x="1706911" y="972540"/>
                    <a:pt x="1722685" y="1008126"/>
                    <a:pt x="1734864" y="1044244"/>
                  </a:cubicBezTo>
                  <a:cubicBezTo>
                    <a:pt x="1811439" y="1271530"/>
                    <a:pt x="1716024" y="1393742"/>
                    <a:pt x="1682045" y="1428102"/>
                  </a:cubicBezTo>
                  <a:cubicBezTo>
                    <a:pt x="1651184" y="1460665"/>
                    <a:pt x="1613465" y="1484649"/>
                    <a:pt x="1571948" y="1498657"/>
                  </a:cubicBezTo>
                  <a:cubicBezTo>
                    <a:pt x="1651914" y="1528311"/>
                    <a:pt x="1709051" y="1605387"/>
                    <a:pt x="1709051" y="1695557"/>
                  </a:cubicBezTo>
                  <a:lnTo>
                    <a:pt x="1709051" y="1851190"/>
                  </a:lnTo>
                  <a:cubicBezTo>
                    <a:pt x="1709051" y="1949596"/>
                    <a:pt x="1640979" y="2032400"/>
                    <a:pt x="1549457" y="2054987"/>
                  </a:cubicBezTo>
                  <a:cubicBezTo>
                    <a:pt x="1568494" y="2067337"/>
                    <a:pt x="1587423" y="2080291"/>
                    <a:pt x="1606207" y="2093817"/>
                  </a:cubicBezTo>
                  <a:cubicBezTo>
                    <a:pt x="1631537" y="2086737"/>
                    <a:pt x="1657864" y="2083174"/>
                    <a:pt x="1684972" y="2083174"/>
                  </a:cubicBezTo>
                  <a:cubicBezTo>
                    <a:pt x="1816061" y="2083174"/>
                    <a:pt x="1922703" y="2193385"/>
                    <a:pt x="1922703" y="2328849"/>
                  </a:cubicBezTo>
                  <a:cubicBezTo>
                    <a:pt x="1922703" y="2436228"/>
                    <a:pt x="1857070" y="2528716"/>
                    <a:pt x="1760340" y="2561831"/>
                  </a:cubicBezTo>
                  <a:cubicBezTo>
                    <a:pt x="1698726" y="2604122"/>
                    <a:pt x="1636972" y="2613482"/>
                    <a:pt x="1594396" y="2613482"/>
                  </a:cubicBezTo>
                  <a:close/>
                  <a:moveTo>
                    <a:pt x="1038726" y="501116"/>
                  </a:moveTo>
                  <a:lnTo>
                    <a:pt x="1280991" y="1131296"/>
                  </a:lnTo>
                  <a:cubicBezTo>
                    <a:pt x="1284465" y="1140332"/>
                    <a:pt x="1290008" y="1148346"/>
                    <a:pt x="1297463" y="1155122"/>
                  </a:cubicBezTo>
                  <a:cubicBezTo>
                    <a:pt x="1306995" y="1163783"/>
                    <a:pt x="1319517" y="1169352"/>
                    <a:pt x="1332731" y="1170813"/>
                  </a:cubicBezTo>
                  <a:lnTo>
                    <a:pt x="1408226" y="1179169"/>
                  </a:lnTo>
                  <a:lnTo>
                    <a:pt x="1423771" y="1253521"/>
                  </a:lnTo>
                  <a:cubicBezTo>
                    <a:pt x="1426489" y="1266551"/>
                    <a:pt x="1433245" y="1278515"/>
                    <a:pt x="1442789" y="1287183"/>
                  </a:cubicBezTo>
                  <a:cubicBezTo>
                    <a:pt x="1454264" y="1297603"/>
                    <a:pt x="1469129" y="1303375"/>
                    <a:pt x="1484585" y="1303375"/>
                  </a:cubicBezTo>
                  <a:cubicBezTo>
                    <a:pt x="1485690" y="1303375"/>
                    <a:pt x="1486808" y="1303337"/>
                    <a:pt x="1488014" y="1303299"/>
                  </a:cubicBezTo>
                  <a:cubicBezTo>
                    <a:pt x="1504441" y="1302423"/>
                    <a:pt x="1519053" y="1295615"/>
                    <a:pt x="1530292" y="1283595"/>
                  </a:cubicBezTo>
                  <a:lnTo>
                    <a:pt x="1533207" y="1280591"/>
                  </a:lnTo>
                  <a:cubicBezTo>
                    <a:pt x="1534947" y="1278801"/>
                    <a:pt x="1577416" y="1233233"/>
                    <a:pt x="1536280" y="1111173"/>
                  </a:cubicBezTo>
                  <a:cubicBezTo>
                    <a:pt x="1516392" y="1052188"/>
                    <a:pt x="1481918" y="994587"/>
                    <a:pt x="1436573" y="944626"/>
                  </a:cubicBezTo>
                  <a:lnTo>
                    <a:pt x="1346815" y="845737"/>
                  </a:lnTo>
                  <a:lnTo>
                    <a:pt x="1464233" y="782097"/>
                  </a:lnTo>
                  <a:cubicBezTo>
                    <a:pt x="1471745" y="778027"/>
                    <a:pt x="1478546" y="772293"/>
                    <a:pt x="1483893" y="765530"/>
                  </a:cubicBezTo>
                  <a:lnTo>
                    <a:pt x="1530953" y="705986"/>
                  </a:lnTo>
                  <a:lnTo>
                    <a:pt x="1602200" y="732142"/>
                  </a:lnTo>
                  <a:cubicBezTo>
                    <a:pt x="1614766" y="736758"/>
                    <a:pt x="1628508" y="737368"/>
                    <a:pt x="1640890" y="733888"/>
                  </a:cubicBezTo>
                  <a:cubicBezTo>
                    <a:pt x="1673491" y="724700"/>
                    <a:pt x="1692941" y="690562"/>
                    <a:pt x="1684216" y="657796"/>
                  </a:cubicBezTo>
                  <a:lnTo>
                    <a:pt x="1683219" y="653732"/>
                  </a:lnTo>
                  <a:cubicBezTo>
                    <a:pt x="1682616" y="651294"/>
                    <a:pt x="1666532" y="591146"/>
                    <a:pt x="1541221" y="561359"/>
                  </a:cubicBezTo>
                  <a:cubicBezTo>
                    <a:pt x="1509407" y="553777"/>
                    <a:pt x="1475435" y="549859"/>
                    <a:pt x="1440205" y="549694"/>
                  </a:cubicBezTo>
                  <a:lnTo>
                    <a:pt x="1185545" y="548474"/>
                  </a:lnTo>
                  <a:lnTo>
                    <a:pt x="1367326" y="370122"/>
                  </a:lnTo>
                  <a:cubicBezTo>
                    <a:pt x="1371276" y="366255"/>
                    <a:pt x="1374648" y="361930"/>
                    <a:pt x="1377346" y="357295"/>
                  </a:cubicBezTo>
                  <a:cubicBezTo>
                    <a:pt x="1385849" y="342677"/>
                    <a:pt x="1388052" y="326326"/>
                    <a:pt x="1383722" y="309975"/>
                  </a:cubicBezTo>
                  <a:cubicBezTo>
                    <a:pt x="1379486" y="293935"/>
                    <a:pt x="1369745" y="280974"/>
                    <a:pt x="1355547" y="272453"/>
                  </a:cubicBezTo>
                  <a:lnTo>
                    <a:pt x="1351895" y="270154"/>
                  </a:lnTo>
                  <a:cubicBezTo>
                    <a:pt x="1349800" y="268846"/>
                    <a:pt x="1296428" y="236943"/>
                    <a:pt x="1185703" y="302717"/>
                  </a:cubicBezTo>
                  <a:cubicBezTo>
                    <a:pt x="1130090" y="335743"/>
                    <a:pt x="1080941" y="382015"/>
                    <a:pt x="1041927" y="437280"/>
                  </a:cubicBezTo>
                  <a:close/>
                  <a:moveTo>
                    <a:pt x="1503832" y="2365571"/>
                  </a:moveTo>
                  <a:lnTo>
                    <a:pt x="1554727" y="2393829"/>
                  </a:lnTo>
                  <a:cubicBezTo>
                    <a:pt x="1566964" y="2400623"/>
                    <a:pt x="1579937" y="2403932"/>
                    <a:pt x="1594396" y="2403932"/>
                  </a:cubicBezTo>
                  <a:cubicBezTo>
                    <a:pt x="1614277" y="2403932"/>
                    <a:pt x="1631251" y="2397785"/>
                    <a:pt x="1647799" y="2384583"/>
                  </a:cubicBezTo>
                  <a:lnTo>
                    <a:pt x="1666411" y="2369731"/>
                  </a:lnTo>
                  <a:lnTo>
                    <a:pt x="1689627" y="2364384"/>
                  </a:lnTo>
                  <a:cubicBezTo>
                    <a:pt x="1703038" y="2361298"/>
                    <a:pt x="1713153" y="2346026"/>
                    <a:pt x="1713153" y="2328849"/>
                  </a:cubicBezTo>
                  <a:cubicBezTo>
                    <a:pt x="1713153" y="2309266"/>
                    <a:pt x="1700250" y="2292724"/>
                    <a:pt x="1684972" y="2292724"/>
                  </a:cubicBezTo>
                  <a:cubicBezTo>
                    <a:pt x="1670507" y="2292724"/>
                    <a:pt x="1657521" y="2296026"/>
                    <a:pt x="1645278" y="2302840"/>
                  </a:cubicBezTo>
                  <a:lnTo>
                    <a:pt x="1594478" y="2331078"/>
                  </a:lnTo>
                  <a:lnTo>
                    <a:pt x="1543634" y="2302922"/>
                  </a:lnTo>
                  <a:cubicBezTo>
                    <a:pt x="1541094" y="2301525"/>
                    <a:pt x="1538560" y="2300274"/>
                    <a:pt x="1536084" y="2299207"/>
                  </a:cubicBezTo>
                  <a:lnTo>
                    <a:pt x="1524076" y="2294058"/>
                  </a:lnTo>
                  <a:lnTo>
                    <a:pt x="1513706" y="2286114"/>
                  </a:lnTo>
                  <a:cubicBezTo>
                    <a:pt x="1448803" y="2236412"/>
                    <a:pt x="1382160" y="2195118"/>
                    <a:pt x="1315612" y="2163381"/>
                  </a:cubicBezTo>
                  <a:lnTo>
                    <a:pt x="1255947" y="2134920"/>
                  </a:lnTo>
                  <a:lnTo>
                    <a:pt x="1255947" y="2127110"/>
                  </a:lnTo>
                  <a:lnTo>
                    <a:pt x="1131824" y="2099227"/>
                  </a:lnTo>
                  <a:cubicBezTo>
                    <a:pt x="1119822" y="2096535"/>
                    <a:pt x="1107528" y="2094090"/>
                    <a:pt x="1095267" y="2091950"/>
                  </a:cubicBezTo>
                  <a:lnTo>
                    <a:pt x="985881" y="2072893"/>
                  </a:lnTo>
                  <a:lnTo>
                    <a:pt x="1011250" y="1964785"/>
                  </a:lnTo>
                  <a:cubicBezTo>
                    <a:pt x="1013218" y="1956390"/>
                    <a:pt x="1015174" y="1947856"/>
                    <a:pt x="1017143" y="1939213"/>
                  </a:cubicBezTo>
                  <a:lnTo>
                    <a:pt x="1037342" y="1851520"/>
                  </a:lnTo>
                  <a:lnTo>
                    <a:pt x="1499177" y="1851520"/>
                  </a:lnTo>
                  <a:lnTo>
                    <a:pt x="1499501" y="1695557"/>
                  </a:lnTo>
                  <a:lnTo>
                    <a:pt x="1181138" y="1695195"/>
                  </a:lnTo>
                  <a:lnTo>
                    <a:pt x="1065339" y="1695195"/>
                  </a:lnTo>
                  <a:lnTo>
                    <a:pt x="1076883" y="1579981"/>
                  </a:lnTo>
                  <a:cubicBezTo>
                    <a:pt x="1080985" y="1539043"/>
                    <a:pt x="1084027" y="1498066"/>
                    <a:pt x="1085919" y="1458207"/>
                  </a:cubicBezTo>
                  <a:cubicBezTo>
                    <a:pt x="1086554" y="1444986"/>
                    <a:pt x="1087107" y="1431766"/>
                    <a:pt x="1087488" y="1418463"/>
                  </a:cubicBezTo>
                  <a:cubicBezTo>
                    <a:pt x="1089875" y="1335512"/>
                    <a:pt x="1087018" y="1255287"/>
                    <a:pt x="1079011" y="1179982"/>
                  </a:cubicBezTo>
                  <a:lnTo>
                    <a:pt x="1028496" y="705345"/>
                  </a:lnTo>
                  <a:lnTo>
                    <a:pt x="1008183" y="1110418"/>
                  </a:lnTo>
                  <a:lnTo>
                    <a:pt x="972400" y="1913388"/>
                  </a:lnTo>
                  <a:lnTo>
                    <a:pt x="923251" y="1684254"/>
                  </a:lnTo>
                  <a:cubicBezTo>
                    <a:pt x="920070" y="1696675"/>
                    <a:pt x="916819" y="1708981"/>
                    <a:pt x="913498" y="1721167"/>
                  </a:cubicBezTo>
                  <a:cubicBezTo>
                    <a:pt x="909821" y="1734769"/>
                    <a:pt x="905941" y="1748580"/>
                    <a:pt x="901909" y="1762493"/>
                  </a:cubicBezTo>
                  <a:cubicBezTo>
                    <a:pt x="892682" y="1794281"/>
                    <a:pt x="882523" y="1826698"/>
                    <a:pt x="871715" y="1858873"/>
                  </a:cubicBezTo>
                  <a:cubicBezTo>
                    <a:pt x="855986" y="1905603"/>
                    <a:pt x="838657" y="1952091"/>
                    <a:pt x="820178" y="1997106"/>
                  </a:cubicBezTo>
                  <a:cubicBezTo>
                    <a:pt x="814717" y="2010359"/>
                    <a:pt x="808907" y="2024030"/>
                    <a:pt x="802366" y="2039010"/>
                  </a:cubicBezTo>
                  <a:cubicBezTo>
                    <a:pt x="799261" y="2046147"/>
                    <a:pt x="796042" y="2053367"/>
                    <a:pt x="792797" y="2060575"/>
                  </a:cubicBezTo>
                  <a:lnTo>
                    <a:pt x="773468" y="2103596"/>
                  </a:lnTo>
                  <a:lnTo>
                    <a:pt x="728459" y="2117655"/>
                  </a:lnTo>
                  <a:cubicBezTo>
                    <a:pt x="593045" y="2159939"/>
                    <a:pt x="486460" y="2229827"/>
                    <a:pt x="420890" y="2281008"/>
                  </a:cubicBezTo>
                  <a:lnTo>
                    <a:pt x="407346" y="2291581"/>
                  </a:lnTo>
                  <a:lnTo>
                    <a:pt x="391128" y="2297277"/>
                  </a:lnTo>
                  <a:cubicBezTo>
                    <a:pt x="386924" y="2298750"/>
                    <a:pt x="382968" y="2300528"/>
                    <a:pt x="379031" y="2302725"/>
                  </a:cubicBezTo>
                  <a:lnTo>
                    <a:pt x="328136" y="2331053"/>
                  </a:lnTo>
                  <a:lnTo>
                    <a:pt x="277202" y="2302764"/>
                  </a:lnTo>
                  <a:cubicBezTo>
                    <a:pt x="265042" y="2296013"/>
                    <a:pt x="252120" y="2292724"/>
                    <a:pt x="237705" y="2292724"/>
                  </a:cubicBezTo>
                  <a:cubicBezTo>
                    <a:pt x="222446" y="2292724"/>
                    <a:pt x="209550" y="2309266"/>
                    <a:pt x="209550" y="2328849"/>
                  </a:cubicBezTo>
                  <a:cubicBezTo>
                    <a:pt x="209550" y="2346121"/>
                    <a:pt x="219538" y="2361406"/>
                    <a:pt x="232791" y="2364422"/>
                  </a:cubicBezTo>
                  <a:lnTo>
                    <a:pt x="256171" y="2369731"/>
                  </a:lnTo>
                  <a:lnTo>
                    <a:pt x="274910" y="2384679"/>
                  </a:lnTo>
                  <a:cubicBezTo>
                    <a:pt x="291376" y="2397817"/>
                    <a:pt x="308286" y="2403932"/>
                    <a:pt x="328123" y="2403932"/>
                  </a:cubicBezTo>
                  <a:cubicBezTo>
                    <a:pt x="342557" y="2403932"/>
                    <a:pt x="355479" y="2400642"/>
                    <a:pt x="367639" y="2393886"/>
                  </a:cubicBezTo>
                  <a:lnTo>
                    <a:pt x="418553" y="2365584"/>
                  </a:lnTo>
                  <a:lnTo>
                    <a:pt x="469461" y="2393892"/>
                  </a:lnTo>
                  <a:cubicBezTo>
                    <a:pt x="481609" y="2400642"/>
                    <a:pt x="494544" y="2403932"/>
                    <a:pt x="508996" y="2403932"/>
                  </a:cubicBezTo>
                  <a:cubicBezTo>
                    <a:pt x="523436" y="2403932"/>
                    <a:pt x="536359" y="2400649"/>
                    <a:pt x="548500" y="2393899"/>
                  </a:cubicBezTo>
                  <a:lnTo>
                    <a:pt x="599401" y="2365584"/>
                  </a:lnTo>
                  <a:lnTo>
                    <a:pt x="650322" y="2393886"/>
                  </a:lnTo>
                  <a:cubicBezTo>
                    <a:pt x="662489" y="2400642"/>
                    <a:pt x="675424" y="2403932"/>
                    <a:pt x="689870" y="2403932"/>
                  </a:cubicBezTo>
                  <a:cubicBezTo>
                    <a:pt x="704310" y="2403932"/>
                    <a:pt x="717238" y="2400642"/>
                    <a:pt x="729399" y="2393892"/>
                  </a:cubicBezTo>
                  <a:lnTo>
                    <a:pt x="780262" y="2365635"/>
                  </a:lnTo>
                  <a:lnTo>
                    <a:pt x="831126" y="2393873"/>
                  </a:lnTo>
                  <a:cubicBezTo>
                    <a:pt x="843318" y="2400642"/>
                    <a:pt x="856246" y="2403932"/>
                    <a:pt x="870661" y="2403932"/>
                  </a:cubicBezTo>
                  <a:cubicBezTo>
                    <a:pt x="885088" y="2403932"/>
                    <a:pt x="898023" y="2400642"/>
                    <a:pt x="910189" y="2393886"/>
                  </a:cubicBezTo>
                  <a:lnTo>
                    <a:pt x="961104" y="2365584"/>
                  </a:lnTo>
                  <a:lnTo>
                    <a:pt x="1012012" y="2393899"/>
                  </a:lnTo>
                  <a:cubicBezTo>
                    <a:pt x="1024153" y="2400649"/>
                    <a:pt x="1037075" y="2403932"/>
                    <a:pt x="1051528" y="2403932"/>
                  </a:cubicBezTo>
                  <a:cubicBezTo>
                    <a:pt x="1065999" y="2403932"/>
                    <a:pt x="1078941" y="2400642"/>
                    <a:pt x="1091101" y="2393892"/>
                  </a:cubicBezTo>
                  <a:lnTo>
                    <a:pt x="1141971" y="2365629"/>
                  </a:lnTo>
                  <a:lnTo>
                    <a:pt x="1192841" y="2393880"/>
                  </a:lnTo>
                  <a:cubicBezTo>
                    <a:pt x="1205020" y="2400642"/>
                    <a:pt x="1217974" y="2403932"/>
                    <a:pt x="1232446" y="2403932"/>
                  </a:cubicBezTo>
                  <a:cubicBezTo>
                    <a:pt x="1246885" y="2403932"/>
                    <a:pt x="1259820" y="2400642"/>
                    <a:pt x="1271987" y="2393886"/>
                  </a:cubicBezTo>
                  <a:lnTo>
                    <a:pt x="1322889" y="2365597"/>
                  </a:lnTo>
                  <a:lnTo>
                    <a:pt x="1373784" y="2393886"/>
                  </a:lnTo>
                  <a:cubicBezTo>
                    <a:pt x="1385951" y="2400642"/>
                    <a:pt x="1398892" y="2403932"/>
                    <a:pt x="1413332" y="2403932"/>
                  </a:cubicBezTo>
                  <a:cubicBezTo>
                    <a:pt x="1427797" y="2403932"/>
                    <a:pt x="1440757" y="2400636"/>
                    <a:pt x="1452949" y="2393861"/>
                  </a:cubicBezTo>
                  <a:close/>
                  <a:moveTo>
                    <a:pt x="1294345" y="1485645"/>
                  </a:moveTo>
                  <a:lnTo>
                    <a:pt x="1365923" y="1485645"/>
                  </a:lnTo>
                  <a:cubicBezTo>
                    <a:pt x="1342847" y="1474431"/>
                    <a:pt x="1321269" y="1459890"/>
                    <a:pt x="1301889" y="1442294"/>
                  </a:cubicBezTo>
                  <a:cubicBezTo>
                    <a:pt x="1300079" y="1440649"/>
                    <a:pt x="1298301" y="1438992"/>
                    <a:pt x="1296536" y="1437297"/>
                  </a:cubicBezTo>
                  <a:cubicBezTo>
                    <a:pt x="1296206" y="1446783"/>
                    <a:pt x="1295774" y="1456867"/>
                    <a:pt x="1295234" y="1468196"/>
                  </a:cubicBezTo>
                  <a:cubicBezTo>
                    <a:pt x="1294955" y="1473993"/>
                    <a:pt x="1294663" y="1479810"/>
                    <a:pt x="1294345" y="1485645"/>
                  </a:cubicBezTo>
                  <a:close/>
                  <a:moveTo>
                    <a:pt x="665352" y="549376"/>
                  </a:moveTo>
                  <a:cubicBezTo>
                    <a:pt x="629805" y="549376"/>
                    <a:pt x="594791" y="553332"/>
                    <a:pt x="561187" y="561339"/>
                  </a:cubicBezTo>
                  <a:cubicBezTo>
                    <a:pt x="435838" y="591140"/>
                    <a:pt x="419734" y="651268"/>
                    <a:pt x="419112" y="653815"/>
                  </a:cubicBezTo>
                  <a:lnTo>
                    <a:pt x="418103" y="657891"/>
                  </a:lnTo>
                  <a:cubicBezTo>
                    <a:pt x="413854" y="673804"/>
                    <a:pt x="415886" y="689851"/>
                    <a:pt x="423989" y="704291"/>
                  </a:cubicBezTo>
                  <a:cubicBezTo>
                    <a:pt x="432282" y="719105"/>
                    <a:pt x="445261" y="729329"/>
                    <a:pt x="461549" y="733920"/>
                  </a:cubicBezTo>
                  <a:cubicBezTo>
                    <a:pt x="464197" y="734663"/>
                    <a:pt x="467042" y="735241"/>
                    <a:pt x="469887" y="735609"/>
                  </a:cubicBezTo>
                  <a:lnTo>
                    <a:pt x="671556" y="761923"/>
                  </a:lnTo>
                  <a:lnTo>
                    <a:pt x="533057" y="910856"/>
                  </a:lnTo>
                  <a:cubicBezTo>
                    <a:pt x="520801" y="924026"/>
                    <a:pt x="509320" y="938015"/>
                    <a:pt x="498913" y="952430"/>
                  </a:cubicBezTo>
                  <a:cubicBezTo>
                    <a:pt x="423652" y="1056843"/>
                    <a:pt x="450773" y="1112901"/>
                    <a:pt x="451967" y="1115237"/>
                  </a:cubicBezTo>
                  <a:lnTo>
                    <a:pt x="453815" y="1118869"/>
                  </a:lnTo>
                  <a:cubicBezTo>
                    <a:pt x="464026" y="1139869"/>
                    <a:pt x="486644" y="1153985"/>
                    <a:pt x="510114" y="1153985"/>
                  </a:cubicBezTo>
                  <a:cubicBezTo>
                    <a:pt x="519341" y="1153985"/>
                    <a:pt x="527907" y="1152067"/>
                    <a:pt x="536321" y="1148124"/>
                  </a:cubicBezTo>
                  <a:cubicBezTo>
                    <a:pt x="548062" y="1142625"/>
                    <a:pt x="558031" y="1133214"/>
                    <a:pt x="564470" y="1121575"/>
                  </a:cubicBezTo>
                  <a:lnTo>
                    <a:pt x="601262" y="1055154"/>
                  </a:lnTo>
                  <a:lnTo>
                    <a:pt x="675830" y="1069428"/>
                  </a:lnTo>
                  <a:cubicBezTo>
                    <a:pt x="688917" y="1071930"/>
                    <a:pt x="702500" y="1070311"/>
                    <a:pt x="714108" y="1064863"/>
                  </a:cubicBezTo>
                  <a:cubicBezTo>
                    <a:pt x="726173" y="1059205"/>
                    <a:pt x="735818" y="1050372"/>
                    <a:pt x="742054" y="1039298"/>
                  </a:cubicBezTo>
                  <a:lnTo>
                    <a:pt x="778821" y="974001"/>
                  </a:lnTo>
                  <a:lnTo>
                    <a:pt x="834066" y="984269"/>
                  </a:lnTo>
                  <a:lnTo>
                    <a:pt x="948689" y="624027"/>
                  </a:lnTo>
                  <a:lnTo>
                    <a:pt x="854513" y="586378"/>
                  </a:lnTo>
                  <a:cubicBezTo>
                    <a:pt x="793165" y="561854"/>
                    <a:pt x="728433" y="549376"/>
                    <a:pt x="665352" y="54937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4" name="Google Shape;424;p4"/>
            <p:cNvSpPr/>
            <p:nvPr/>
          </p:nvSpPr>
          <p:spPr>
            <a:xfrm>
              <a:off x="8357861" y="2722528"/>
              <a:ext cx="671823" cy="1469898"/>
            </a:xfrm>
            <a:custGeom>
              <a:rect b="b" l="l" r="r" t="t"/>
              <a:pathLst>
                <a:path extrusionOk="0" h="1469898" w="671823">
                  <a:moveTo>
                    <a:pt x="332714" y="174231"/>
                  </a:moveTo>
                  <a:cubicBezTo>
                    <a:pt x="332714" y="411073"/>
                    <a:pt x="298151" y="969206"/>
                    <a:pt x="6908" y="1444047"/>
                  </a:cubicBezTo>
                  <a:cubicBezTo>
                    <a:pt x="0" y="1455312"/>
                    <a:pt x="7912" y="1469771"/>
                    <a:pt x="21126" y="1469771"/>
                  </a:cubicBezTo>
                  <a:lnTo>
                    <a:pt x="361600" y="1469898"/>
                  </a:lnTo>
                  <a:cubicBezTo>
                    <a:pt x="369398" y="1469898"/>
                    <a:pt x="376161" y="1464640"/>
                    <a:pt x="377971" y="1457051"/>
                  </a:cubicBezTo>
                  <a:cubicBezTo>
                    <a:pt x="405485" y="1341608"/>
                    <a:pt x="671823" y="573036"/>
                    <a:pt x="434968" y="12636"/>
                  </a:cubicBezTo>
                  <a:cubicBezTo>
                    <a:pt x="430910" y="3028"/>
                    <a:pt x="418668" y="0"/>
                    <a:pt x="410076" y="5905"/>
                  </a:cubicBezTo>
                  <a:cubicBezTo>
                    <a:pt x="410076" y="5905"/>
                    <a:pt x="332714" y="32562"/>
                    <a:pt x="332714" y="17423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5" name="Google Shape;425;p4"/>
            <p:cNvSpPr/>
            <p:nvPr/>
          </p:nvSpPr>
          <p:spPr>
            <a:xfrm>
              <a:off x="8684326" y="2988493"/>
              <a:ext cx="188372" cy="90804"/>
            </a:xfrm>
            <a:custGeom>
              <a:rect b="b" l="l" r="r" t="t"/>
              <a:pathLst>
                <a:path extrusionOk="0" h="90804" w="188372">
                  <a:moveTo>
                    <a:pt x="188372" y="41548"/>
                  </a:moveTo>
                  <a:cubicBezTo>
                    <a:pt x="186328" y="27654"/>
                    <a:pt x="184054" y="13817"/>
                    <a:pt x="181609" y="0"/>
                  </a:cubicBezTo>
                  <a:cubicBezTo>
                    <a:pt x="109499" y="45650"/>
                    <a:pt x="47320" y="54349"/>
                    <a:pt x="2330" y="51104"/>
                  </a:cubicBezTo>
                  <a:cubicBezTo>
                    <a:pt x="1670" y="63684"/>
                    <a:pt x="888" y="76644"/>
                    <a:pt x="0" y="89935"/>
                  </a:cubicBezTo>
                  <a:cubicBezTo>
                    <a:pt x="6432" y="90404"/>
                    <a:pt x="12966" y="90804"/>
                    <a:pt x="19938" y="90804"/>
                  </a:cubicBezTo>
                  <a:cubicBezTo>
                    <a:pt x="66071" y="90804"/>
                    <a:pt x="123812" y="79248"/>
                    <a:pt x="188372" y="415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6" name="Google Shape;426;p4"/>
            <p:cNvSpPr/>
            <p:nvPr/>
          </p:nvSpPr>
          <p:spPr>
            <a:xfrm>
              <a:off x="8672302" y="3151713"/>
              <a:ext cx="215842" cy="70675"/>
            </a:xfrm>
            <a:custGeom>
              <a:rect b="b" l="l" r="r" t="t"/>
              <a:pathLst>
                <a:path extrusionOk="0" h="70675" w="215842">
                  <a:moveTo>
                    <a:pt x="215842" y="41338"/>
                  </a:moveTo>
                  <a:cubicBezTo>
                    <a:pt x="215226" y="27559"/>
                    <a:pt x="214356" y="13785"/>
                    <a:pt x="213404" y="0"/>
                  </a:cubicBezTo>
                  <a:cubicBezTo>
                    <a:pt x="121951" y="40030"/>
                    <a:pt x="51231" y="35426"/>
                    <a:pt x="4171" y="21520"/>
                  </a:cubicBezTo>
                  <a:cubicBezTo>
                    <a:pt x="2895" y="34385"/>
                    <a:pt x="1498" y="47485"/>
                    <a:pt x="0" y="60788"/>
                  </a:cubicBezTo>
                  <a:cubicBezTo>
                    <a:pt x="21577" y="66611"/>
                    <a:pt x="46723" y="70675"/>
                    <a:pt x="75488" y="70675"/>
                  </a:cubicBezTo>
                  <a:cubicBezTo>
                    <a:pt x="115677" y="70675"/>
                    <a:pt x="162674" y="62845"/>
                    <a:pt x="215842" y="4133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7" name="Google Shape;427;p4"/>
            <p:cNvSpPr/>
            <p:nvPr/>
          </p:nvSpPr>
          <p:spPr>
            <a:xfrm>
              <a:off x="8652028" y="3317577"/>
              <a:ext cx="237140" cy="74460"/>
            </a:xfrm>
            <a:custGeom>
              <a:rect b="b" l="l" r="r" t="t"/>
              <a:pathLst>
                <a:path extrusionOk="0" h="74460" w="237140">
                  <a:moveTo>
                    <a:pt x="235540" y="60826"/>
                  </a:moveTo>
                  <a:cubicBezTo>
                    <a:pt x="236188" y="47199"/>
                    <a:pt x="236740" y="33559"/>
                    <a:pt x="237140" y="19850"/>
                  </a:cubicBezTo>
                  <a:cubicBezTo>
                    <a:pt x="121183" y="54368"/>
                    <a:pt x="44430" y="23787"/>
                    <a:pt x="6515" y="0"/>
                  </a:cubicBezTo>
                  <a:cubicBezTo>
                    <a:pt x="4464" y="13588"/>
                    <a:pt x="2305" y="27336"/>
                    <a:pt x="0" y="41217"/>
                  </a:cubicBezTo>
                  <a:cubicBezTo>
                    <a:pt x="31216" y="58070"/>
                    <a:pt x="77031" y="74460"/>
                    <a:pt x="137185" y="74460"/>
                  </a:cubicBezTo>
                  <a:cubicBezTo>
                    <a:pt x="166554" y="74460"/>
                    <a:pt x="199370" y="70497"/>
                    <a:pt x="235540" y="608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8" name="Google Shape;428;p4"/>
            <p:cNvSpPr/>
            <p:nvPr/>
          </p:nvSpPr>
          <p:spPr>
            <a:xfrm>
              <a:off x="8626381" y="3451325"/>
              <a:ext cx="252469" cy="92030"/>
            </a:xfrm>
            <a:custGeom>
              <a:rect b="b" l="l" r="r" t="t"/>
              <a:pathLst>
                <a:path extrusionOk="0" h="92030" w="252469">
                  <a:moveTo>
                    <a:pt x="248221" y="86442"/>
                  </a:moveTo>
                  <a:cubicBezTo>
                    <a:pt x="249739" y="73139"/>
                    <a:pt x="251148" y="59766"/>
                    <a:pt x="252469" y="46285"/>
                  </a:cubicBezTo>
                  <a:cubicBezTo>
                    <a:pt x="127222" y="67964"/>
                    <a:pt x="50203" y="32111"/>
                    <a:pt x="8680" y="0"/>
                  </a:cubicBezTo>
                  <a:cubicBezTo>
                    <a:pt x="5924" y="13760"/>
                    <a:pt x="3035" y="27603"/>
                    <a:pt x="0" y="41560"/>
                  </a:cubicBezTo>
                  <a:cubicBezTo>
                    <a:pt x="38881" y="67627"/>
                    <a:pt x="96869" y="92030"/>
                    <a:pt x="178625" y="92030"/>
                  </a:cubicBezTo>
                  <a:cubicBezTo>
                    <a:pt x="200139" y="92030"/>
                    <a:pt x="223367" y="90239"/>
                    <a:pt x="248221" y="8644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9" name="Google Shape;429;p4"/>
            <p:cNvSpPr/>
            <p:nvPr/>
          </p:nvSpPr>
          <p:spPr>
            <a:xfrm>
              <a:off x="8583463" y="3622240"/>
              <a:ext cx="273005" cy="96405"/>
            </a:xfrm>
            <a:custGeom>
              <a:rect b="b" l="l" r="r" t="t"/>
              <a:pathLst>
                <a:path extrusionOk="0" h="96405" w="273005">
                  <a:moveTo>
                    <a:pt x="11353" y="0"/>
                  </a:moveTo>
                  <a:cubicBezTo>
                    <a:pt x="7702" y="13430"/>
                    <a:pt x="3930" y="26904"/>
                    <a:pt x="0" y="40436"/>
                  </a:cubicBezTo>
                  <a:cubicBezTo>
                    <a:pt x="37071" y="67684"/>
                    <a:pt x="96513" y="96405"/>
                    <a:pt x="183197" y="96405"/>
                  </a:cubicBezTo>
                  <a:cubicBezTo>
                    <a:pt x="208445" y="96405"/>
                    <a:pt x="236061" y="93865"/>
                    <a:pt x="266014" y="88245"/>
                  </a:cubicBezTo>
                  <a:cubicBezTo>
                    <a:pt x="268395" y="74675"/>
                    <a:pt x="270751" y="61004"/>
                    <a:pt x="273005" y="47097"/>
                  </a:cubicBezTo>
                  <a:cubicBezTo>
                    <a:pt x="132511" y="77628"/>
                    <a:pt x="50241" y="32772"/>
                    <a:pt x="1135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0" name="Google Shape;430;p4"/>
            <p:cNvSpPr/>
            <p:nvPr/>
          </p:nvSpPr>
          <p:spPr>
            <a:xfrm>
              <a:off x="8540454" y="3755628"/>
              <a:ext cx="285597" cy="116192"/>
            </a:xfrm>
            <a:custGeom>
              <a:rect b="b" l="l" r="r" t="t"/>
              <a:pathLst>
                <a:path extrusionOk="0" h="116192" w="285597">
                  <a:moveTo>
                    <a:pt x="13919" y="0"/>
                  </a:moveTo>
                  <a:cubicBezTo>
                    <a:pt x="9442" y="13335"/>
                    <a:pt x="4768" y="26689"/>
                    <a:pt x="0" y="40062"/>
                  </a:cubicBezTo>
                  <a:cubicBezTo>
                    <a:pt x="45097" y="78505"/>
                    <a:pt x="118827" y="116192"/>
                    <a:pt x="234664" y="116192"/>
                  </a:cubicBezTo>
                  <a:cubicBezTo>
                    <a:pt x="248107" y="116192"/>
                    <a:pt x="262242" y="115570"/>
                    <a:pt x="276853" y="114496"/>
                  </a:cubicBezTo>
                  <a:cubicBezTo>
                    <a:pt x="279787" y="101549"/>
                    <a:pt x="282695" y="88264"/>
                    <a:pt x="285597" y="74758"/>
                  </a:cubicBezTo>
                  <a:cubicBezTo>
                    <a:pt x="138518" y="88487"/>
                    <a:pt x="56603" y="41363"/>
                    <a:pt x="1391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1" name="Google Shape;431;p4"/>
            <p:cNvSpPr/>
            <p:nvPr/>
          </p:nvSpPr>
          <p:spPr>
            <a:xfrm>
              <a:off x="8486630" y="3891105"/>
              <a:ext cx="300964" cy="141973"/>
            </a:xfrm>
            <a:custGeom>
              <a:rect b="b" l="l" r="r" t="t"/>
              <a:pathLst>
                <a:path extrusionOk="0" h="141973" w="300964">
                  <a:moveTo>
                    <a:pt x="17259" y="0"/>
                  </a:moveTo>
                  <a:cubicBezTo>
                    <a:pt x="11690" y="13550"/>
                    <a:pt x="5899" y="27082"/>
                    <a:pt x="0" y="40614"/>
                  </a:cubicBezTo>
                  <a:cubicBezTo>
                    <a:pt x="37611" y="83724"/>
                    <a:pt x="114090" y="141973"/>
                    <a:pt x="253739" y="141973"/>
                  </a:cubicBezTo>
                  <a:cubicBezTo>
                    <a:pt x="265449" y="141973"/>
                    <a:pt x="277742" y="141433"/>
                    <a:pt x="290347" y="140569"/>
                  </a:cubicBezTo>
                  <a:cubicBezTo>
                    <a:pt x="293795" y="127863"/>
                    <a:pt x="297326" y="114623"/>
                    <a:pt x="300964" y="100685"/>
                  </a:cubicBezTo>
                  <a:cubicBezTo>
                    <a:pt x="124110" y="117119"/>
                    <a:pt x="45097" y="38798"/>
                    <a:pt x="1725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2" name="Google Shape;432;p4"/>
            <p:cNvSpPr/>
            <p:nvPr/>
          </p:nvSpPr>
          <p:spPr>
            <a:xfrm>
              <a:off x="8341405" y="2704979"/>
              <a:ext cx="683539" cy="1506499"/>
            </a:xfrm>
            <a:custGeom>
              <a:rect b="b" l="l" r="r" t="t"/>
              <a:pathLst>
                <a:path extrusionOk="0" h="1506499" w="683539">
                  <a:moveTo>
                    <a:pt x="378053" y="1506499"/>
                  </a:moveTo>
                  <a:lnTo>
                    <a:pt x="37572" y="1506372"/>
                  </a:lnTo>
                  <a:cubicBezTo>
                    <a:pt x="24631" y="1506372"/>
                    <a:pt x="12668" y="1499362"/>
                    <a:pt x="6356" y="1488090"/>
                  </a:cubicBezTo>
                  <a:cubicBezTo>
                    <a:pt x="0" y="1476730"/>
                    <a:pt x="298" y="1462766"/>
                    <a:pt x="7131" y="1451629"/>
                  </a:cubicBezTo>
                  <a:cubicBezTo>
                    <a:pt x="298653" y="976337"/>
                    <a:pt x="330123" y="412242"/>
                    <a:pt x="330123" y="191782"/>
                  </a:cubicBezTo>
                  <a:cubicBezTo>
                    <a:pt x="330123" y="50958"/>
                    <a:pt x="402951" y="12757"/>
                    <a:pt x="417817" y="6426"/>
                  </a:cubicBezTo>
                  <a:cubicBezTo>
                    <a:pt x="426446" y="1314"/>
                    <a:pt x="436759" y="0"/>
                    <a:pt x="446474" y="2844"/>
                  </a:cubicBezTo>
                  <a:cubicBezTo>
                    <a:pt x="456685" y="5822"/>
                    <a:pt x="464883" y="13093"/>
                    <a:pt x="468972" y="22771"/>
                  </a:cubicBezTo>
                  <a:cubicBezTo>
                    <a:pt x="683539" y="530434"/>
                    <a:pt x="491566" y="1202048"/>
                    <a:pt x="428485" y="1422755"/>
                  </a:cubicBezTo>
                  <a:cubicBezTo>
                    <a:pt x="421373" y="1447634"/>
                    <a:pt x="415753" y="1467288"/>
                    <a:pt x="412953" y="1479010"/>
                  </a:cubicBezTo>
                  <a:cubicBezTo>
                    <a:pt x="409098" y="1495196"/>
                    <a:pt x="394741" y="1506499"/>
                    <a:pt x="378053" y="1506499"/>
                  </a:cubicBezTo>
                  <a:close/>
                  <a:moveTo>
                    <a:pt x="41611" y="1468272"/>
                  </a:moveTo>
                  <a:lnTo>
                    <a:pt x="376326" y="1468399"/>
                  </a:lnTo>
                  <a:cubicBezTo>
                    <a:pt x="379393" y="1455858"/>
                    <a:pt x="384670" y="1437392"/>
                    <a:pt x="391845" y="1412284"/>
                  </a:cubicBezTo>
                  <a:cubicBezTo>
                    <a:pt x="453898" y="1195216"/>
                    <a:pt x="642467" y="535584"/>
                    <a:pt x="435152" y="40633"/>
                  </a:cubicBezTo>
                  <a:lnTo>
                    <a:pt x="432739" y="41465"/>
                  </a:lnTo>
                  <a:cubicBezTo>
                    <a:pt x="430345" y="42373"/>
                    <a:pt x="368223" y="67227"/>
                    <a:pt x="368223" y="191782"/>
                  </a:cubicBezTo>
                  <a:cubicBezTo>
                    <a:pt x="368223" y="414972"/>
                    <a:pt x="336346" y="985399"/>
                    <a:pt x="41611" y="14682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3" name="Google Shape;433;p4"/>
            <p:cNvSpPr/>
            <p:nvPr/>
          </p:nvSpPr>
          <p:spPr>
            <a:xfrm>
              <a:off x="8664058" y="2957210"/>
              <a:ext cx="229361" cy="141135"/>
            </a:xfrm>
            <a:custGeom>
              <a:rect b="b" l="l" r="r" t="t"/>
              <a:pathLst>
                <a:path extrusionOk="0" h="141135" w="229361">
                  <a:moveTo>
                    <a:pt x="40201" y="141135"/>
                  </a:moveTo>
                  <a:cubicBezTo>
                    <a:pt x="32486" y="141135"/>
                    <a:pt x="25387" y="140696"/>
                    <a:pt x="18872" y="140220"/>
                  </a:cubicBezTo>
                  <a:lnTo>
                    <a:pt x="0" y="138836"/>
                  </a:lnTo>
                  <a:lnTo>
                    <a:pt x="1263" y="119945"/>
                  </a:lnTo>
                  <a:cubicBezTo>
                    <a:pt x="2139" y="106749"/>
                    <a:pt x="2914" y="93878"/>
                    <a:pt x="3575" y="81381"/>
                  </a:cubicBezTo>
                  <a:lnTo>
                    <a:pt x="4597" y="61988"/>
                  </a:lnTo>
                  <a:lnTo>
                    <a:pt x="23971" y="63385"/>
                  </a:lnTo>
                  <a:cubicBezTo>
                    <a:pt x="78562" y="67348"/>
                    <a:pt x="134956" y="51098"/>
                    <a:pt x="191687" y="15182"/>
                  </a:cubicBezTo>
                  <a:lnTo>
                    <a:pt x="215671" y="0"/>
                  </a:lnTo>
                  <a:lnTo>
                    <a:pt x="220630" y="27959"/>
                  </a:lnTo>
                  <a:cubicBezTo>
                    <a:pt x="223196" y="42411"/>
                    <a:pt x="225501" y="56578"/>
                    <a:pt x="227488" y="70053"/>
                  </a:cubicBezTo>
                  <a:lnTo>
                    <a:pt x="229361" y="82791"/>
                  </a:lnTo>
                  <a:lnTo>
                    <a:pt x="218243" y="89280"/>
                  </a:lnTo>
                  <a:cubicBezTo>
                    <a:pt x="159327" y="123691"/>
                    <a:pt x="99428" y="141135"/>
                    <a:pt x="40201" y="141135"/>
                  </a:cubicBezTo>
                  <a:close/>
                  <a:moveTo>
                    <a:pt x="40570" y="102031"/>
                  </a:moveTo>
                  <a:lnTo>
                    <a:pt x="40512" y="103035"/>
                  </a:lnTo>
                  <a:cubicBezTo>
                    <a:pt x="89103" y="102977"/>
                    <a:pt x="138601" y="89420"/>
                    <a:pt x="187820" y="62699"/>
                  </a:cubicBezTo>
                  <a:cubicBezTo>
                    <a:pt x="187775" y="62356"/>
                    <a:pt x="187718" y="62020"/>
                    <a:pt x="187667" y="61683"/>
                  </a:cubicBezTo>
                  <a:cubicBezTo>
                    <a:pt x="138861" y="88049"/>
                    <a:pt x="88747" y="101809"/>
                    <a:pt x="40570" y="10203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4" name="Google Shape;434;p4"/>
            <p:cNvSpPr/>
            <p:nvPr/>
          </p:nvSpPr>
          <p:spPr>
            <a:xfrm>
              <a:off x="8651540" y="3123410"/>
              <a:ext cx="256241" cy="118027"/>
            </a:xfrm>
            <a:custGeom>
              <a:rect b="b" l="l" r="r" t="t"/>
              <a:pathLst>
                <a:path extrusionOk="0" h="118027" w="256241">
                  <a:moveTo>
                    <a:pt x="96253" y="118027"/>
                  </a:moveTo>
                  <a:cubicBezTo>
                    <a:pt x="68783" y="118027"/>
                    <a:pt x="41706" y="114484"/>
                    <a:pt x="15792" y="107480"/>
                  </a:cubicBezTo>
                  <a:lnTo>
                    <a:pt x="0" y="103212"/>
                  </a:lnTo>
                  <a:lnTo>
                    <a:pt x="1828" y="86956"/>
                  </a:lnTo>
                  <a:cubicBezTo>
                    <a:pt x="3321" y="73736"/>
                    <a:pt x="4705" y="60725"/>
                    <a:pt x="5975" y="47942"/>
                  </a:cubicBezTo>
                  <a:lnTo>
                    <a:pt x="8254" y="25031"/>
                  </a:lnTo>
                  <a:lnTo>
                    <a:pt x="30333" y="31553"/>
                  </a:lnTo>
                  <a:cubicBezTo>
                    <a:pt x="70872" y="43535"/>
                    <a:pt x="137826" y="49676"/>
                    <a:pt x="226529" y="10852"/>
                  </a:cubicBezTo>
                  <a:lnTo>
                    <a:pt x="251313" y="0"/>
                  </a:lnTo>
                  <a:lnTo>
                    <a:pt x="253174" y="26993"/>
                  </a:lnTo>
                  <a:cubicBezTo>
                    <a:pt x="254019" y="39236"/>
                    <a:pt x="254965" y="53778"/>
                    <a:pt x="255638" y="68789"/>
                  </a:cubicBezTo>
                  <a:lnTo>
                    <a:pt x="256241" y="82251"/>
                  </a:lnTo>
                  <a:lnTo>
                    <a:pt x="243751" y="87299"/>
                  </a:lnTo>
                  <a:cubicBezTo>
                    <a:pt x="193338" y="107689"/>
                    <a:pt x="143719" y="118027"/>
                    <a:pt x="96253" y="118027"/>
                  </a:cubicBezTo>
                  <a:close/>
                  <a:moveTo>
                    <a:pt x="41541" y="74447"/>
                  </a:moveTo>
                  <a:cubicBezTo>
                    <a:pt x="96392" y="85667"/>
                    <a:pt x="155486" y="79533"/>
                    <a:pt x="216884" y="56851"/>
                  </a:cubicBezTo>
                  <a:cubicBezTo>
                    <a:pt x="216865" y="56508"/>
                    <a:pt x="216846" y="56165"/>
                    <a:pt x="216827" y="55816"/>
                  </a:cubicBezTo>
                  <a:cubicBezTo>
                    <a:pt x="143516" y="82804"/>
                    <a:pt x="84042" y="81978"/>
                    <a:pt x="41636" y="7353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5" name="Google Shape;435;p4"/>
            <p:cNvSpPr/>
            <p:nvPr/>
          </p:nvSpPr>
          <p:spPr>
            <a:xfrm>
              <a:off x="8631014" y="3285990"/>
              <a:ext cx="277958" cy="125101"/>
            </a:xfrm>
            <a:custGeom>
              <a:rect b="b" l="l" r="r" t="t"/>
              <a:pathLst>
                <a:path extrusionOk="0" h="125101" w="277958">
                  <a:moveTo>
                    <a:pt x="158197" y="125101"/>
                  </a:moveTo>
                  <a:cubicBezTo>
                    <a:pt x="104832" y="125101"/>
                    <a:pt x="55632" y="113144"/>
                    <a:pt x="11963" y="89566"/>
                  </a:cubicBezTo>
                  <a:lnTo>
                    <a:pt x="0" y="83108"/>
                  </a:lnTo>
                  <a:lnTo>
                    <a:pt x="2222" y="69691"/>
                  </a:lnTo>
                  <a:cubicBezTo>
                    <a:pt x="4508" y="55899"/>
                    <a:pt x="6654" y="42246"/>
                    <a:pt x="8686" y="28746"/>
                  </a:cubicBezTo>
                  <a:lnTo>
                    <a:pt x="13023" y="0"/>
                  </a:lnTo>
                  <a:lnTo>
                    <a:pt x="37649" y="15449"/>
                  </a:lnTo>
                  <a:cubicBezTo>
                    <a:pt x="70662" y="36156"/>
                    <a:pt x="142494" y="65989"/>
                    <a:pt x="252717" y="33178"/>
                  </a:cubicBezTo>
                  <a:lnTo>
                    <a:pt x="277958" y="25666"/>
                  </a:lnTo>
                  <a:lnTo>
                    <a:pt x="277196" y="51987"/>
                  </a:lnTo>
                  <a:cubicBezTo>
                    <a:pt x="276796" y="65817"/>
                    <a:pt x="276231" y="79578"/>
                    <a:pt x="275583" y="93313"/>
                  </a:cubicBezTo>
                  <a:lnTo>
                    <a:pt x="274923" y="107219"/>
                  </a:lnTo>
                  <a:lnTo>
                    <a:pt x="261480" y="110820"/>
                  </a:lnTo>
                  <a:cubicBezTo>
                    <a:pt x="226040" y="120294"/>
                    <a:pt x="191293" y="125101"/>
                    <a:pt x="158197" y="125101"/>
                  </a:cubicBezTo>
                  <a:close/>
                  <a:moveTo>
                    <a:pt x="42062" y="62102"/>
                  </a:moveTo>
                  <a:cubicBezTo>
                    <a:pt x="98405" y="88690"/>
                    <a:pt x="165398" y="94278"/>
                    <a:pt x="238163" y="77374"/>
                  </a:cubicBezTo>
                  <a:cubicBezTo>
                    <a:pt x="238175" y="77057"/>
                    <a:pt x="238188" y="76739"/>
                    <a:pt x="238201" y="76415"/>
                  </a:cubicBezTo>
                  <a:cubicBezTo>
                    <a:pt x="148818" y="97104"/>
                    <a:pt x="83045" y="80257"/>
                    <a:pt x="42208" y="61182"/>
                  </a:cubicBezTo>
                  <a:cubicBezTo>
                    <a:pt x="42164" y="61493"/>
                    <a:pt x="42113" y="61798"/>
                    <a:pt x="42062" y="6210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6" name="Google Shape;436;p4"/>
            <p:cNvSpPr/>
            <p:nvPr/>
          </p:nvSpPr>
          <p:spPr>
            <a:xfrm>
              <a:off x="8605020" y="3417464"/>
              <a:ext cx="295230" cy="144938"/>
            </a:xfrm>
            <a:custGeom>
              <a:rect b="b" l="l" r="r" t="t"/>
              <a:pathLst>
                <a:path extrusionOk="0" h="144938" w="295230">
                  <a:moveTo>
                    <a:pt x="199986" y="144938"/>
                  </a:moveTo>
                  <a:cubicBezTo>
                    <a:pt x="127565" y="144938"/>
                    <a:pt x="63893" y="126879"/>
                    <a:pt x="10750" y="91243"/>
                  </a:cubicBezTo>
                  <a:lnTo>
                    <a:pt x="0" y="84029"/>
                  </a:lnTo>
                  <a:lnTo>
                    <a:pt x="2743" y="71374"/>
                  </a:lnTo>
                  <a:cubicBezTo>
                    <a:pt x="5759" y="57524"/>
                    <a:pt x="8623" y="43776"/>
                    <a:pt x="11366" y="30111"/>
                  </a:cubicBezTo>
                  <a:lnTo>
                    <a:pt x="17405" y="0"/>
                  </a:lnTo>
                  <a:lnTo>
                    <a:pt x="41694" y="18789"/>
                  </a:lnTo>
                  <a:cubicBezTo>
                    <a:pt x="81318" y="49434"/>
                    <a:pt x="153206" y="81692"/>
                    <a:pt x="270579" y="61372"/>
                  </a:cubicBezTo>
                  <a:lnTo>
                    <a:pt x="295230" y="57105"/>
                  </a:lnTo>
                  <a:lnTo>
                    <a:pt x="292785" y="82003"/>
                  </a:lnTo>
                  <a:cubicBezTo>
                    <a:pt x="291458" y="95586"/>
                    <a:pt x="290036" y="109061"/>
                    <a:pt x="288505" y="122466"/>
                  </a:cubicBezTo>
                  <a:lnTo>
                    <a:pt x="286854" y="136937"/>
                  </a:lnTo>
                  <a:lnTo>
                    <a:pt x="272459" y="139134"/>
                  </a:lnTo>
                  <a:cubicBezTo>
                    <a:pt x="247224" y="142989"/>
                    <a:pt x="222840" y="144938"/>
                    <a:pt x="199986" y="144938"/>
                  </a:cubicBezTo>
                  <a:close/>
                  <a:moveTo>
                    <a:pt x="42767" y="66459"/>
                  </a:moveTo>
                  <a:cubicBezTo>
                    <a:pt x="87344" y="93262"/>
                    <a:pt x="140163" y="106838"/>
                    <a:pt x="199986" y="106838"/>
                  </a:cubicBezTo>
                  <a:cubicBezTo>
                    <a:pt x="216573" y="106838"/>
                    <a:pt x="234111" y="105708"/>
                    <a:pt x="252279" y="103466"/>
                  </a:cubicBezTo>
                  <a:cubicBezTo>
                    <a:pt x="252317" y="103162"/>
                    <a:pt x="252349" y="102863"/>
                    <a:pt x="252380" y="102571"/>
                  </a:cubicBezTo>
                  <a:cubicBezTo>
                    <a:pt x="155441" y="114376"/>
                    <a:pt x="87623" y="92386"/>
                    <a:pt x="42938" y="65659"/>
                  </a:cubicBezTo>
                  <a:cubicBezTo>
                    <a:pt x="42881" y="65925"/>
                    <a:pt x="42824" y="66192"/>
                    <a:pt x="42767" y="6645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7" name="Google Shape;437;p4"/>
            <p:cNvSpPr/>
            <p:nvPr/>
          </p:nvSpPr>
          <p:spPr>
            <a:xfrm>
              <a:off x="8561457" y="3588438"/>
              <a:ext cx="318300" cy="149256"/>
            </a:xfrm>
            <a:custGeom>
              <a:rect b="b" l="l" r="r" t="t"/>
              <a:pathLst>
                <a:path extrusionOk="0" h="149256" w="318300">
                  <a:moveTo>
                    <a:pt x="205206" y="149256"/>
                  </a:moveTo>
                  <a:cubicBezTo>
                    <a:pt x="111556" y="149256"/>
                    <a:pt x="47751" y="116808"/>
                    <a:pt x="10725" y="89585"/>
                  </a:cubicBezTo>
                  <a:lnTo>
                    <a:pt x="0" y="81705"/>
                  </a:lnTo>
                  <a:lnTo>
                    <a:pt x="3714" y="68922"/>
                  </a:lnTo>
                  <a:cubicBezTo>
                    <a:pt x="7613" y="55499"/>
                    <a:pt x="11353" y="42132"/>
                    <a:pt x="14979" y="28803"/>
                  </a:cubicBezTo>
                  <a:lnTo>
                    <a:pt x="22809" y="0"/>
                  </a:lnTo>
                  <a:lnTo>
                    <a:pt x="45637" y="19234"/>
                  </a:lnTo>
                  <a:cubicBezTo>
                    <a:pt x="79584" y="47840"/>
                    <a:pt x="156610" y="91465"/>
                    <a:pt x="290969" y="62280"/>
                  </a:cubicBezTo>
                  <a:lnTo>
                    <a:pt x="318300" y="56343"/>
                  </a:lnTo>
                  <a:lnTo>
                    <a:pt x="313817" y="83953"/>
                  </a:lnTo>
                  <a:cubicBezTo>
                    <a:pt x="311543" y="97948"/>
                    <a:pt x="309181" y="111696"/>
                    <a:pt x="306781" y="125349"/>
                  </a:cubicBezTo>
                  <a:lnTo>
                    <a:pt x="304495" y="138341"/>
                  </a:lnTo>
                  <a:lnTo>
                    <a:pt x="291528" y="140773"/>
                  </a:lnTo>
                  <a:cubicBezTo>
                    <a:pt x="261524" y="146405"/>
                    <a:pt x="232486" y="149256"/>
                    <a:pt x="205206" y="149256"/>
                  </a:cubicBezTo>
                  <a:close/>
                  <a:moveTo>
                    <a:pt x="44081" y="66376"/>
                  </a:moveTo>
                  <a:cubicBezTo>
                    <a:pt x="77597" y="88290"/>
                    <a:pt x="130473" y="111156"/>
                    <a:pt x="205206" y="111156"/>
                  </a:cubicBezTo>
                  <a:cubicBezTo>
                    <a:pt x="226225" y="111156"/>
                    <a:pt x="248481" y="109283"/>
                    <a:pt x="271551" y="105581"/>
                  </a:cubicBezTo>
                  <a:cubicBezTo>
                    <a:pt x="271602" y="105276"/>
                    <a:pt x="271659" y="104971"/>
                    <a:pt x="271710" y="104667"/>
                  </a:cubicBezTo>
                  <a:cubicBezTo>
                    <a:pt x="161220" y="122231"/>
                    <a:pt x="87420" y="93560"/>
                    <a:pt x="44316" y="65557"/>
                  </a:cubicBezTo>
                  <a:cubicBezTo>
                    <a:pt x="44234" y="65830"/>
                    <a:pt x="44164" y="66103"/>
                    <a:pt x="44081" y="6637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8" name="Google Shape;438;p4"/>
            <p:cNvSpPr/>
            <p:nvPr/>
          </p:nvSpPr>
          <p:spPr>
            <a:xfrm>
              <a:off x="8518095" y="3720922"/>
              <a:ext cx="332035" cy="169945"/>
            </a:xfrm>
            <a:custGeom>
              <a:rect b="b" l="l" r="r" t="t"/>
              <a:pathLst>
                <a:path extrusionOk="0" h="169945" w="332035">
                  <a:moveTo>
                    <a:pt x="257022" y="169945"/>
                  </a:moveTo>
                  <a:cubicBezTo>
                    <a:pt x="131083" y="169945"/>
                    <a:pt x="53174" y="126066"/>
                    <a:pt x="10001" y="89261"/>
                  </a:cubicBezTo>
                  <a:lnTo>
                    <a:pt x="0" y="80740"/>
                  </a:lnTo>
                  <a:lnTo>
                    <a:pt x="4419" y="68364"/>
                  </a:lnTo>
                  <a:cubicBezTo>
                    <a:pt x="9144" y="55105"/>
                    <a:pt x="13779" y="41865"/>
                    <a:pt x="18218" y="28638"/>
                  </a:cubicBezTo>
                  <a:lnTo>
                    <a:pt x="27838" y="0"/>
                  </a:lnTo>
                  <a:lnTo>
                    <a:pt x="49536" y="21024"/>
                  </a:lnTo>
                  <a:cubicBezTo>
                    <a:pt x="89649" y="59899"/>
                    <a:pt x="166687" y="103530"/>
                    <a:pt x="306190" y="90500"/>
                  </a:cubicBezTo>
                  <a:lnTo>
                    <a:pt x="332035" y="88087"/>
                  </a:lnTo>
                  <a:lnTo>
                    <a:pt x="326580" y="113468"/>
                  </a:lnTo>
                  <a:cubicBezTo>
                    <a:pt x="323665" y="127050"/>
                    <a:pt x="320744" y="140398"/>
                    <a:pt x="317792" y="153416"/>
                  </a:cubicBezTo>
                  <a:lnTo>
                    <a:pt x="314680" y="167170"/>
                  </a:lnTo>
                  <a:lnTo>
                    <a:pt x="300609" y="168205"/>
                  </a:lnTo>
                  <a:cubicBezTo>
                    <a:pt x="284632" y="169379"/>
                    <a:pt x="270363" y="169945"/>
                    <a:pt x="257022" y="169945"/>
                  </a:cubicBezTo>
                  <a:close/>
                  <a:moveTo>
                    <a:pt x="44805" y="68452"/>
                  </a:moveTo>
                  <a:cubicBezTo>
                    <a:pt x="99345" y="110534"/>
                    <a:pt x="170656" y="131845"/>
                    <a:pt x="257022" y="131845"/>
                  </a:cubicBezTo>
                  <a:cubicBezTo>
                    <a:pt x="265423" y="131845"/>
                    <a:pt x="274250" y="131597"/>
                    <a:pt x="283749" y="131095"/>
                  </a:cubicBezTo>
                  <a:cubicBezTo>
                    <a:pt x="283806" y="130829"/>
                    <a:pt x="283864" y="130555"/>
                    <a:pt x="283927" y="130282"/>
                  </a:cubicBezTo>
                  <a:cubicBezTo>
                    <a:pt x="166852" y="136086"/>
                    <a:pt x="91636" y="103181"/>
                    <a:pt x="45148" y="67475"/>
                  </a:cubicBezTo>
                  <a:cubicBezTo>
                    <a:pt x="45034" y="67798"/>
                    <a:pt x="44919" y="68122"/>
                    <a:pt x="44805" y="6845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9" name="Google Shape;439;p4"/>
            <p:cNvSpPr/>
            <p:nvPr/>
          </p:nvSpPr>
          <p:spPr>
            <a:xfrm>
              <a:off x="8464352" y="3852076"/>
              <a:ext cx="348532" cy="200056"/>
            </a:xfrm>
            <a:custGeom>
              <a:rect b="b" l="l" r="r" t="t"/>
              <a:pathLst>
                <a:path extrusionOk="0" h="200056" w="348532">
                  <a:moveTo>
                    <a:pt x="276021" y="200056"/>
                  </a:moveTo>
                  <a:cubicBezTo>
                    <a:pt x="132232" y="200056"/>
                    <a:pt x="50869" y="141382"/>
                    <a:pt x="7924" y="92163"/>
                  </a:cubicBezTo>
                  <a:lnTo>
                    <a:pt x="0" y="83083"/>
                  </a:lnTo>
                  <a:lnTo>
                    <a:pt x="4819" y="72034"/>
                  </a:lnTo>
                  <a:cubicBezTo>
                    <a:pt x="11544" y="56584"/>
                    <a:pt x="16986" y="43795"/>
                    <a:pt x="21920" y="31788"/>
                  </a:cubicBezTo>
                  <a:lnTo>
                    <a:pt x="34982" y="0"/>
                  </a:lnTo>
                  <a:lnTo>
                    <a:pt x="55016" y="27920"/>
                  </a:lnTo>
                  <a:cubicBezTo>
                    <a:pt x="126403" y="127419"/>
                    <a:pt x="265150" y="125990"/>
                    <a:pt x="321481" y="120745"/>
                  </a:cubicBezTo>
                  <a:lnTo>
                    <a:pt x="348532" y="118237"/>
                  </a:lnTo>
                  <a:lnTo>
                    <a:pt x="341674" y="144525"/>
                  </a:lnTo>
                  <a:cubicBezTo>
                    <a:pt x="338023" y="158521"/>
                    <a:pt x="334473" y="171818"/>
                    <a:pt x="331012" y="184588"/>
                  </a:cubicBezTo>
                  <a:lnTo>
                    <a:pt x="327456" y="197675"/>
                  </a:lnTo>
                  <a:lnTo>
                    <a:pt x="313931" y="198602"/>
                  </a:lnTo>
                  <a:cubicBezTo>
                    <a:pt x="299739" y="199574"/>
                    <a:pt x="287337" y="200056"/>
                    <a:pt x="276021" y="200056"/>
                  </a:cubicBezTo>
                  <a:close/>
                  <a:moveTo>
                    <a:pt x="44672" y="75882"/>
                  </a:moveTo>
                  <a:cubicBezTo>
                    <a:pt x="84277" y="117043"/>
                    <a:pt x="155200" y="161956"/>
                    <a:pt x="276021" y="161956"/>
                  </a:cubicBezTo>
                  <a:cubicBezTo>
                    <a:pt x="282759" y="161956"/>
                    <a:pt x="289960" y="161766"/>
                    <a:pt x="297802" y="161391"/>
                  </a:cubicBezTo>
                  <a:cubicBezTo>
                    <a:pt x="297891" y="161067"/>
                    <a:pt x="297980" y="160737"/>
                    <a:pt x="298062" y="160413"/>
                  </a:cubicBezTo>
                  <a:cubicBezTo>
                    <a:pt x="231730" y="162801"/>
                    <a:pt x="119405" y="153460"/>
                    <a:pt x="44913" y="75317"/>
                  </a:cubicBezTo>
                  <a:cubicBezTo>
                    <a:pt x="44831" y="75507"/>
                    <a:pt x="44754" y="75698"/>
                    <a:pt x="44672" y="7588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0" name="Google Shape;440;p4"/>
            <p:cNvSpPr/>
            <p:nvPr/>
          </p:nvSpPr>
          <p:spPr>
            <a:xfrm>
              <a:off x="8109367" y="2575968"/>
              <a:ext cx="789273" cy="551643"/>
            </a:xfrm>
            <a:custGeom>
              <a:rect b="b" l="l" r="r" t="t"/>
              <a:pathLst>
                <a:path extrusionOk="0" h="551643" w="789273">
                  <a:moveTo>
                    <a:pt x="679380" y="70288"/>
                  </a:moveTo>
                  <a:cubicBezTo>
                    <a:pt x="411613" y="0"/>
                    <a:pt x="192233" y="135864"/>
                    <a:pt x="96113" y="269201"/>
                  </a:cubicBezTo>
                  <a:cubicBezTo>
                    <a:pt x="0" y="402539"/>
                    <a:pt x="46608" y="477056"/>
                    <a:pt x="46608" y="477056"/>
                  </a:cubicBezTo>
                  <a:cubicBezTo>
                    <a:pt x="71018" y="529183"/>
                    <a:pt x="133064" y="551643"/>
                    <a:pt x="185191" y="527227"/>
                  </a:cubicBezTo>
                  <a:cubicBezTo>
                    <a:pt x="226263" y="507993"/>
                    <a:pt x="248793" y="465385"/>
                    <a:pt x="244608" y="422681"/>
                  </a:cubicBezTo>
                  <a:cubicBezTo>
                    <a:pt x="274732" y="453237"/>
                    <a:pt x="321894" y="463200"/>
                    <a:pt x="362966" y="443966"/>
                  </a:cubicBezTo>
                  <a:cubicBezTo>
                    <a:pt x="402913" y="425246"/>
                    <a:pt x="425342" y="384441"/>
                    <a:pt x="422694" y="342931"/>
                  </a:cubicBezTo>
                  <a:cubicBezTo>
                    <a:pt x="452894" y="371532"/>
                    <a:pt x="498601" y="380434"/>
                    <a:pt x="538549" y="361727"/>
                  </a:cubicBezTo>
                  <a:cubicBezTo>
                    <a:pt x="578777" y="342880"/>
                    <a:pt x="601224" y="301625"/>
                    <a:pt x="598208" y="259816"/>
                  </a:cubicBezTo>
                  <a:cubicBezTo>
                    <a:pt x="628389" y="288899"/>
                    <a:pt x="674458" y="298068"/>
                    <a:pt x="714686" y="279222"/>
                  </a:cubicBezTo>
                  <a:cubicBezTo>
                    <a:pt x="766806" y="254819"/>
                    <a:pt x="789273" y="192766"/>
                    <a:pt x="764857" y="140646"/>
                  </a:cubicBezTo>
                  <a:cubicBezTo>
                    <a:pt x="739736" y="84169"/>
                    <a:pt x="679380" y="70288"/>
                    <a:pt x="679380" y="7028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1" name="Google Shape;441;p4"/>
            <p:cNvSpPr/>
            <p:nvPr/>
          </p:nvSpPr>
          <p:spPr>
            <a:xfrm>
              <a:off x="8092736" y="2558044"/>
              <a:ext cx="814666" cy="574465"/>
            </a:xfrm>
            <a:custGeom>
              <a:rect b="b" l="l" r="r" t="t"/>
              <a:pathLst>
                <a:path extrusionOk="0" h="574465" w="814666">
                  <a:moveTo>
                    <a:pt x="157797" y="574465"/>
                  </a:moveTo>
                  <a:cubicBezTo>
                    <a:pt x="111525" y="574465"/>
                    <a:pt x="67100" y="548379"/>
                    <a:pt x="45961" y="503993"/>
                  </a:cubicBezTo>
                  <a:cubicBezTo>
                    <a:pt x="39452" y="492385"/>
                    <a:pt x="0" y="410216"/>
                    <a:pt x="96932" y="275723"/>
                  </a:cubicBezTo>
                  <a:cubicBezTo>
                    <a:pt x="207016" y="123037"/>
                    <a:pt x="436333" y="0"/>
                    <a:pt x="700735" y="69310"/>
                  </a:cubicBezTo>
                  <a:cubicBezTo>
                    <a:pt x="706786" y="70777"/>
                    <a:pt x="771321" y="87744"/>
                    <a:pt x="799293" y="150666"/>
                  </a:cubicBezTo>
                  <a:cubicBezTo>
                    <a:pt x="813142" y="180232"/>
                    <a:pt x="814666" y="213810"/>
                    <a:pt x="803421" y="244881"/>
                  </a:cubicBezTo>
                  <a:cubicBezTo>
                    <a:pt x="792175" y="275951"/>
                    <a:pt x="769493" y="300780"/>
                    <a:pt x="739565" y="314782"/>
                  </a:cubicBezTo>
                  <a:cubicBezTo>
                    <a:pt x="704900" y="331050"/>
                    <a:pt x="664762" y="329812"/>
                    <a:pt x="631367" y="313029"/>
                  </a:cubicBezTo>
                  <a:cubicBezTo>
                    <a:pt x="622884" y="349389"/>
                    <a:pt x="598170" y="381031"/>
                    <a:pt x="563448" y="397281"/>
                  </a:cubicBezTo>
                  <a:cubicBezTo>
                    <a:pt x="528421" y="413696"/>
                    <a:pt x="488994" y="412705"/>
                    <a:pt x="455777" y="396005"/>
                  </a:cubicBezTo>
                  <a:cubicBezTo>
                    <a:pt x="447351" y="432193"/>
                    <a:pt x="422884" y="463111"/>
                    <a:pt x="387877" y="479526"/>
                  </a:cubicBezTo>
                  <a:cubicBezTo>
                    <a:pt x="352469" y="496119"/>
                    <a:pt x="311931" y="494639"/>
                    <a:pt x="278358" y="477151"/>
                  </a:cubicBezTo>
                  <a:cubicBezTo>
                    <a:pt x="270275" y="514096"/>
                    <a:pt x="245484" y="546214"/>
                    <a:pt x="210083" y="562787"/>
                  </a:cubicBezTo>
                  <a:cubicBezTo>
                    <a:pt x="193160" y="570718"/>
                    <a:pt x="175361" y="574465"/>
                    <a:pt x="157797" y="574465"/>
                  </a:cubicBezTo>
                  <a:close/>
                  <a:moveTo>
                    <a:pt x="548360" y="88125"/>
                  </a:moveTo>
                  <a:cubicBezTo>
                    <a:pt x="340633" y="88125"/>
                    <a:pt x="191319" y="211435"/>
                    <a:pt x="128555" y="298519"/>
                  </a:cubicBezTo>
                  <a:cubicBezTo>
                    <a:pt x="42500" y="417906"/>
                    <a:pt x="79355" y="484022"/>
                    <a:pt x="79749" y="484644"/>
                  </a:cubicBezTo>
                  <a:cubicBezTo>
                    <a:pt x="80175" y="485311"/>
                    <a:pt x="80549" y="485997"/>
                    <a:pt x="80873" y="486721"/>
                  </a:cubicBezTo>
                  <a:cubicBezTo>
                    <a:pt x="100679" y="529018"/>
                    <a:pt x="151295" y="547300"/>
                    <a:pt x="193567" y="527507"/>
                  </a:cubicBezTo>
                  <a:cubicBezTo>
                    <a:pt x="225952" y="512349"/>
                    <a:pt x="245351" y="478180"/>
                    <a:pt x="241852" y="442506"/>
                  </a:cubicBezTo>
                  <a:cubicBezTo>
                    <a:pt x="241052" y="434282"/>
                    <a:pt x="245510" y="426459"/>
                    <a:pt x="252977" y="422960"/>
                  </a:cubicBezTo>
                  <a:cubicBezTo>
                    <a:pt x="260457" y="419481"/>
                    <a:pt x="269309" y="421024"/>
                    <a:pt x="275113" y="426923"/>
                  </a:cubicBezTo>
                  <a:cubicBezTo>
                    <a:pt x="300304" y="452450"/>
                    <a:pt x="338975" y="459378"/>
                    <a:pt x="371341" y="444252"/>
                  </a:cubicBezTo>
                  <a:cubicBezTo>
                    <a:pt x="403059" y="429374"/>
                    <a:pt x="422103" y="397122"/>
                    <a:pt x="419881" y="362083"/>
                  </a:cubicBezTo>
                  <a:cubicBezTo>
                    <a:pt x="419366" y="354088"/>
                    <a:pt x="423799" y="346595"/>
                    <a:pt x="431063" y="343204"/>
                  </a:cubicBezTo>
                  <a:cubicBezTo>
                    <a:pt x="438334" y="339801"/>
                    <a:pt x="446912" y="341204"/>
                    <a:pt x="452710" y="346710"/>
                  </a:cubicBezTo>
                  <a:cubicBezTo>
                    <a:pt x="478212" y="370846"/>
                    <a:pt x="515175" y="376885"/>
                    <a:pt x="546931" y="362007"/>
                  </a:cubicBezTo>
                  <a:cubicBezTo>
                    <a:pt x="578440" y="347243"/>
                    <a:pt x="597922" y="313950"/>
                    <a:pt x="595407" y="279146"/>
                  </a:cubicBezTo>
                  <a:cubicBezTo>
                    <a:pt x="594817" y="271094"/>
                    <a:pt x="599274" y="263525"/>
                    <a:pt x="606577" y="260102"/>
                  </a:cubicBezTo>
                  <a:cubicBezTo>
                    <a:pt x="613879" y="256679"/>
                    <a:pt x="622547" y="258121"/>
                    <a:pt x="628364" y="263715"/>
                  </a:cubicBezTo>
                  <a:cubicBezTo>
                    <a:pt x="653497" y="287959"/>
                    <a:pt x="691591" y="294271"/>
                    <a:pt x="723036" y="279507"/>
                  </a:cubicBezTo>
                  <a:cubicBezTo>
                    <a:pt x="743546" y="269900"/>
                    <a:pt x="759072" y="252888"/>
                    <a:pt x="766775" y="231622"/>
                  </a:cubicBezTo>
                  <a:cubicBezTo>
                    <a:pt x="774477" y="210350"/>
                    <a:pt x="773436" y="187325"/>
                    <a:pt x="763847" y="166839"/>
                  </a:cubicBezTo>
                  <a:cubicBezTo>
                    <a:pt x="742994" y="119976"/>
                    <a:pt x="692061" y="107289"/>
                    <a:pt x="691546" y="107168"/>
                  </a:cubicBezTo>
                  <a:cubicBezTo>
                    <a:pt x="691413" y="107130"/>
                    <a:pt x="691184" y="107073"/>
                    <a:pt x="691057" y="107041"/>
                  </a:cubicBezTo>
                  <a:cubicBezTo>
                    <a:pt x="640962" y="93891"/>
                    <a:pt x="593280" y="88125"/>
                    <a:pt x="548360" y="8812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2" name="Google Shape;442;p4"/>
            <p:cNvSpPr/>
            <p:nvPr/>
          </p:nvSpPr>
          <p:spPr>
            <a:xfrm>
              <a:off x="8102948" y="2399864"/>
              <a:ext cx="796937" cy="465670"/>
            </a:xfrm>
            <a:custGeom>
              <a:rect b="b" l="l" r="r" t="t"/>
              <a:pathLst>
                <a:path extrusionOk="0" h="465670" w="796937">
                  <a:moveTo>
                    <a:pt x="760342" y="268890"/>
                  </a:moveTo>
                  <a:cubicBezTo>
                    <a:pt x="603700" y="40633"/>
                    <a:pt x="348869" y="0"/>
                    <a:pt x="188969" y="38042"/>
                  </a:cubicBezTo>
                  <a:cubicBezTo>
                    <a:pt x="29057" y="76092"/>
                    <a:pt x="15608" y="162941"/>
                    <a:pt x="15608" y="162941"/>
                  </a:cubicBezTo>
                  <a:cubicBezTo>
                    <a:pt x="0" y="218344"/>
                    <a:pt x="32257" y="275907"/>
                    <a:pt x="87649" y="291515"/>
                  </a:cubicBezTo>
                  <a:cubicBezTo>
                    <a:pt x="131305" y="303815"/>
                    <a:pt x="176218" y="286308"/>
                    <a:pt x="200971" y="251263"/>
                  </a:cubicBezTo>
                  <a:cubicBezTo>
                    <a:pt x="203790" y="294081"/>
                    <a:pt x="232956" y="332454"/>
                    <a:pt x="276612" y="344747"/>
                  </a:cubicBezTo>
                  <a:cubicBezTo>
                    <a:pt x="319074" y="356711"/>
                    <a:pt x="362731" y="340493"/>
                    <a:pt x="387870" y="307359"/>
                  </a:cubicBezTo>
                  <a:cubicBezTo>
                    <a:pt x="392010" y="348742"/>
                    <a:pt x="420776" y="385368"/>
                    <a:pt x="463238" y="397325"/>
                  </a:cubicBezTo>
                  <a:cubicBezTo>
                    <a:pt x="505993" y="409371"/>
                    <a:pt x="549954" y="392830"/>
                    <a:pt x="575005" y="359219"/>
                  </a:cubicBezTo>
                  <a:cubicBezTo>
                    <a:pt x="578827" y="400964"/>
                    <a:pt x="607688" y="438023"/>
                    <a:pt x="650443" y="450062"/>
                  </a:cubicBezTo>
                  <a:cubicBezTo>
                    <a:pt x="705846" y="465670"/>
                    <a:pt x="763403" y="433412"/>
                    <a:pt x="779011" y="378021"/>
                  </a:cubicBezTo>
                  <a:cubicBezTo>
                    <a:pt x="796937" y="318858"/>
                    <a:pt x="760342" y="268890"/>
                    <a:pt x="760342" y="26889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3" name="Google Shape;443;p4"/>
            <p:cNvSpPr/>
            <p:nvPr/>
          </p:nvSpPr>
          <p:spPr>
            <a:xfrm>
              <a:off x="8090905" y="2375361"/>
              <a:ext cx="829659" cy="497979"/>
            </a:xfrm>
            <a:custGeom>
              <a:rect b="b" l="l" r="r" t="t"/>
              <a:pathLst>
                <a:path extrusionOk="0" h="497979" w="829659">
                  <a:moveTo>
                    <a:pt x="690714" y="497979"/>
                  </a:moveTo>
                  <a:cubicBezTo>
                    <a:pt x="679621" y="497979"/>
                    <a:pt x="668381" y="496474"/>
                    <a:pt x="657193" y="493337"/>
                  </a:cubicBezTo>
                  <a:cubicBezTo>
                    <a:pt x="620299" y="482930"/>
                    <a:pt x="590772" y="455720"/>
                    <a:pt x="576484" y="421233"/>
                  </a:cubicBezTo>
                  <a:cubicBezTo>
                    <a:pt x="546290" y="443204"/>
                    <a:pt x="506945" y="450964"/>
                    <a:pt x="469995" y="440594"/>
                  </a:cubicBezTo>
                  <a:cubicBezTo>
                    <a:pt x="432765" y="430098"/>
                    <a:pt x="403593" y="403574"/>
                    <a:pt x="389382" y="369208"/>
                  </a:cubicBezTo>
                  <a:cubicBezTo>
                    <a:pt x="359327" y="391109"/>
                    <a:pt x="320586" y="398494"/>
                    <a:pt x="283375" y="388010"/>
                  </a:cubicBezTo>
                  <a:cubicBezTo>
                    <a:pt x="245738" y="377412"/>
                    <a:pt x="216058" y="349770"/>
                    <a:pt x="202076" y="314629"/>
                  </a:cubicBezTo>
                  <a:cubicBezTo>
                    <a:pt x="171780" y="337286"/>
                    <a:pt x="132022" y="345332"/>
                    <a:pt x="94405" y="334771"/>
                  </a:cubicBezTo>
                  <a:cubicBezTo>
                    <a:pt x="62611" y="325812"/>
                    <a:pt x="36207" y="305003"/>
                    <a:pt x="20053" y="276174"/>
                  </a:cubicBezTo>
                  <a:cubicBezTo>
                    <a:pt x="4032" y="247599"/>
                    <a:pt x="0" y="214534"/>
                    <a:pt x="8674" y="182987"/>
                  </a:cubicBezTo>
                  <a:cubicBezTo>
                    <a:pt x="11341" y="169951"/>
                    <a:pt x="35242" y="81959"/>
                    <a:pt x="196500" y="43605"/>
                  </a:cubicBezTo>
                  <a:cubicBezTo>
                    <a:pt x="379622" y="0"/>
                    <a:pt x="633615" y="56908"/>
                    <a:pt x="788333" y="282187"/>
                  </a:cubicBezTo>
                  <a:cubicBezTo>
                    <a:pt x="791991" y="287305"/>
                    <a:pt x="829659" y="342309"/>
                    <a:pt x="809701" y="408177"/>
                  </a:cubicBezTo>
                  <a:cubicBezTo>
                    <a:pt x="794442" y="462343"/>
                    <a:pt x="744708" y="497979"/>
                    <a:pt x="690714" y="497979"/>
                  </a:cubicBezTo>
                  <a:close/>
                  <a:moveTo>
                    <a:pt x="587044" y="364248"/>
                  </a:moveTo>
                  <a:cubicBezTo>
                    <a:pt x="588791" y="364248"/>
                    <a:pt x="590588" y="364477"/>
                    <a:pt x="592334" y="364966"/>
                  </a:cubicBezTo>
                  <a:cubicBezTo>
                    <a:pt x="600100" y="367156"/>
                    <a:pt x="605707" y="373907"/>
                    <a:pt x="606450" y="381958"/>
                  </a:cubicBezTo>
                  <a:cubicBezTo>
                    <a:pt x="609631" y="416687"/>
                    <a:pt x="634269" y="446385"/>
                    <a:pt x="667772" y="455822"/>
                  </a:cubicBezTo>
                  <a:cubicBezTo>
                    <a:pt x="712692" y="468604"/>
                    <a:pt x="759650" y="442233"/>
                    <a:pt x="772299" y="397236"/>
                  </a:cubicBezTo>
                  <a:cubicBezTo>
                    <a:pt x="787349" y="347579"/>
                    <a:pt x="756983" y="305327"/>
                    <a:pt x="756678" y="304901"/>
                  </a:cubicBezTo>
                  <a:cubicBezTo>
                    <a:pt x="756564" y="304755"/>
                    <a:pt x="756450" y="304584"/>
                    <a:pt x="756335" y="304406"/>
                  </a:cubicBezTo>
                  <a:cubicBezTo>
                    <a:pt x="591477" y="64230"/>
                    <a:pt x="332536" y="51288"/>
                    <a:pt x="205517" y="81502"/>
                  </a:cubicBezTo>
                  <a:cubicBezTo>
                    <a:pt x="62407" y="115538"/>
                    <a:pt x="47415" y="187667"/>
                    <a:pt x="46843" y="190734"/>
                  </a:cubicBezTo>
                  <a:cubicBezTo>
                    <a:pt x="46748" y="191306"/>
                    <a:pt x="46558" y="192176"/>
                    <a:pt x="46399" y="192747"/>
                  </a:cubicBezTo>
                  <a:cubicBezTo>
                    <a:pt x="40259" y="214515"/>
                    <a:pt x="42976" y="237382"/>
                    <a:pt x="54038" y="257130"/>
                  </a:cubicBezTo>
                  <a:cubicBezTo>
                    <a:pt x="65106" y="276879"/>
                    <a:pt x="83197" y="291128"/>
                    <a:pt x="104984" y="297256"/>
                  </a:cubicBezTo>
                  <a:cubicBezTo>
                    <a:pt x="139268" y="306965"/>
                    <a:pt x="176409" y="293833"/>
                    <a:pt x="197110" y="264534"/>
                  </a:cubicBezTo>
                  <a:cubicBezTo>
                    <a:pt x="201866" y="257797"/>
                    <a:pt x="210350" y="254793"/>
                    <a:pt x="218306" y="257016"/>
                  </a:cubicBezTo>
                  <a:cubicBezTo>
                    <a:pt x="226237" y="259264"/>
                    <a:pt x="231908" y="266261"/>
                    <a:pt x="232454" y="274497"/>
                  </a:cubicBezTo>
                  <a:cubicBezTo>
                    <a:pt x="234797" y="310273"/>
                    <a:pt x="259511" y="340810"/>
                    <a:pt x="293935" y="350494"/>
                  </a:cubicBezTo>
                  <a:cubicBezTo>
                    <a:pt x="327717" y="360025"/>
                    <a:pt x="363162" y="348075"/>
                    <a:pt x="384378" y="320090"/>
                  </a:cubicBezTo>
                  <a:cubicBezTo>
                    <a:pt x="389235" y="313734"/>
                    <a:pt x="397471" y="310934"/>
                    <a:pt x="405193" y="313105"/>
                  </a:cubicBezTo>
                  <a:cubicBezTo>
                    <a:pt x="412896" y="315290"/>
                    <a:pt x="418490" y="321951"/>
                    <a:pt x="419290" y="329926"/>
                  </a:cubicBezTo>
                  <a:cubicBezTo>
                    <a:pt x="422795" y="364858"/>
                    <a:pt x="446843" y="393585"/>
                    <a:pt x="480574" y="403078"/>
                  </a:cubicBezTo>
                  <a:cubicBezTo>
                    <a:pt x="514064" y="412553"/>
                    <a:pt x="550551" y="400075"/>
                    <a:pt x="571423" y="372084"/>
                  </a:cubicBezTo>
                  <a:cubicBezTo>
                    <a:pt x="575151" y="367080"/>
                    <a:pt x="580993" y="364248"/>
                    <a:pt x="587044" y="36424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4" name="Google Shape;444;p4"/>
            <p:cNvSpPr/>
            <p:nvPr/>
          </p:nvSpPr>
          <p:spPr>
            <a:xfrm>
              <a:off x="8683306" y="2399864"/>
              <a:ext cx="796944" cy="465670"/>
            </a:xfrm>
            <a:custGeom>
              <a:rect b="b" l="l" r="r" t="t"/>
              <a:pathLst>
                <a:path extrusionOk="0" h="465670" w="796944">
                  <a:moveTo>
                    <a:pt x="36595" y="268890"/>
                  </a:moveTo>
                  <a:cubicBezTo>
                    <a:pt x="193243" y="40633"/>
                    <a:pt x="448068" y="0"/>
                    <a:pt x="607974" y="38042"/>
                  </a:cubicBezTo>
                  <a:cubicBezTo>
                    <a:pt x="767880" y="76092"/>
                    <a:pt x="781335" y="162941"/>
                    <a:pt x="781335" y="162941"/>
                  </a:cubicBezTo>
                  <a:cubicBezTo>
                    <a:pt x="796944" y="218344"/>
                    <a:pt x="764686" y="275907"/>
                    <a:pt x="709288" y="291515"/>
                  </a:cubicBezTo>
                  <a:cubicBezTo>
                    <a:pt x="665632" y="303815"/>
                    <a:pt x="620718" y="286308"/>
                    <a:pt x="595966" y="251263"/>
                  </a:cubicBezTo>
                  <a:cubicBezTo>
                    <a:pt x="593147" y="294081"/>
                    <a:pt x="563987" y="332454"/>
                    <a:pt x="520331" y="344747"/>
                  </a:cubicBezTo>
                  <a:cubicBezTo>
                    <a:pt x="477869" y="356711"/>
                    <a:pt x="434212" y="340493"/>
                    <a:pt x="409073" y="307359"/>
                  </a:cubicBezTo>
                  <a:cubicBezTo>
                    <a:pt x="404933" y="348742"/>
                    <a:pt x="376161" y="385368"/>
                    <a:pt x="333705" y="397325"/>
                  </a:cubicBezTo>
                  <a:cubicBezTo>
                    <a:pt x="290950" y="409371"/>
                    <a:pt x="246989" y="392830"/>
                    <a:pt x="221932" y="359219"/>
                  </a:cubicBezTo>
                  <a:cubicBezTo>
                    <a:pt x="218116" y="400964"/>
                    <a:pt x="189255" y="438023"/>
                    <a:pt x="146500" y="450062"/>
                  </a:cubicBezTo>
                  <a:cubicBezTo>
                    <a:pt x="91097" y="465670"/>
                    <a:pt x="33540" y="433412"/>
                    <a:pt x="17926" y="378021"/>
                  </a:cubicBezTo>
                  <a:cubicBezTo>
                    <a:pt x="0" y="318858"/>
                    <a:pt x="36595" y="268890"/>
                    <a:pt x="36595" y="26889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5" name="Google Shape;445;p4"/>
            <p:cNvSpPr/>
            <p:nvPr/>
          </p:nvSpPr>
          <p:spPr>
            <a:xfrm>
              <a:off x="8662631" y="2375359"/>
              <a:ext cx="838949" cy="498024"/>
            </a:xfrm>
            <a:custGeom>
              <a:rect b="b" l="l" r="r" t="t"/>
              <a:pathLst>
                <a:path extrusionOk="0" h="498024" w="838949">
                  <a:moveTo>
                    <a:pt x="138741" y="498024"/>
                  </a:moveTo>
                  <a:cubicBezTo>
                    <a:pt x="117830" y="498024"/>
                    <a:pt x="97167" y="492671"/>
                    <a:pt x="78447" y="482174"/>
                  </a:cubicBezTo>
                  <a:cubicBezTo>
                    <a:pt x="49625" y="466020"/>
                    <a:pt x="28809" y="439610"/>
                    <a:pt x="19843" y="407822"/>
                  </a:cubicBezTo>
                  <a:cubicBezTo>
                    <a:pt x="0" y="342309"/>
                    <a:pt x="37674" y="287305"/>
                    <a:pt x="41325" y="282187"/>
                  </a:cubicBezTo>
                  <a:cubicBezTo>
                    <a:pt x="196043" y="56908"/>
                    <a:pt x="450005" y="0"/>
                    <a:pt x="633164" y="43605"/>
                  </a:cubicBezTo>
                  <a:cubicBezTo>
                    <a:pt x="794429" y="81959"/>
                    <a:pt x="818330" y="169957"/>
                    <a:pt x="820991" y="182987"/>
                  </a:cubicBezTo>
                  <a:cubicBezTo>
                    <a:pt x="838949" y="248380"/>
                    <a:pt x="800627" y="316356"/>
                    <a:pt x="735260" y="334778"/>
                  </a:cubicBezTo>
                  <a:cubicBezTo>
                    <a:pt x="697649" y="345338"/>
                    <a:pt x="657879" y="337286"/>
                    <a:pt x="627589" y="314629"/>
                  </a:cubicBezTo>
                  <a:cubicBezTo>
                    <a:pt x="613587" y="349770"/>
                    <a:pt x="583907" y="377412"/>
                    <a:pt x="546296" y="388010"/>
                  </a:cubicBezTo>
                  <a:cubicBezTo>
                    <a:pt x="509098" y="398437"/>
                    <a:pt x="470344" y="391115"/>
                    <a:pt x="440277" y="369208"/>
                  </a:cubicBezTo>
                  <a:cubicBezTo>
                    <a:pt x="426065" y="403580"/>
                    <a:pt x="396900" y="430098"/>
                    <a:pt x="359670" y="440601"/>
                  </a:cubicBezTo>
                  <a:cubicBezTo>
                    <a:pt x="322757" y="450964"/>
                    <a:pt x="283375" y="443204"/>
                    <a:pt x="253180" y="421233"/>
                  </a:cubicBezTo>
                  <a:cubicBezTo>
                    <a:pt x="238893" y="455720"/>
                    <a:pt x="209359" y="482936"/>
                    <a:pt x="172453" y="493337"/>
                  </a:cubicBezTo>
                  <a:cubicBezTo>
                    <a:pt x="161321" y="496462"/>
                    <a:pt x="149987" y="498024"/>
                    <a:pt x="138741" y="498024"/>
                  </a:cubicBezTo>
                  <a:close/>
                  <a:moveTo>
                    <a:pt x="73044" y="304831"/>
                  </a:moveTo>
                  <a:cubicBezTo>
                    <a:pt x="72739" y="305269"/>
                    <a:pt x="42487" y="348151"/>
                    <a:pt x="57251" y="396881"/>
                  </a:cubicBezTo>
                  <a:cubicBezTo>
                    <a:pt x="70021" y="442220"/>
                    <a:pt x="116840" y="468585"/>
                    <a:pt x="161874" y="455822"/>
                  </a:cubicBezTo>
                  <a:cubicBezTo>
                    <a:pt x="195402" y="446385"/>
                    <a:pt x="220040" y="416687"/>
                    <a:pt x="223196" y="381958"/>
                  </a:cubicBezTo>
                  <a:cubicBezTo>
                    <a:pt x="223939" y="373932"/>
                    <a:pt x="229552" y="367176"/>
                    <a:pt x="237318" y="364966"/>
                  </a:cubicBezTo>
                  <a:cubicBezTo>
                    <a:pt x="245052" y="362877"/>
                    <a:pt x="253371" y="365601"/>
                    <a:pt x="258222" y="372090"/>
                  </a:cubicBezTo>
                  <a:cubicBezTo>
                    <a:pt x="279076" y="400075"/>
                    <a:pt x="315626" y="412591"/>
                    <a:pt x="349091" y="403078"/>
                  </a:cubicBezTo>
                  <a:cubicBezTo>
                    <a:pt x="382822" y="393585"/>
                    <a:pt x="406869" y="364858"/>
                    <a:pt x="410368" y="329926"/>
                  </a:cubicBezTo>
                  <a:cubicBezTo>
                    <a:pt x="411168" y="321951"/>
                    <a:pt x="416763" y="315290"/>
                    <a:pt x="424472" y="313105"/>
                  </a:cubicBezTo>
                  <a:cubicBezTo>
                    <a:pt x="432212" y="310940"/>
                    <a:pt x="440435" y="313734"/>
                    <a:pt x="445281" y="320090"/>
                  </a:cubicBezTo>
                  <a:cubicBezTo>
                    <a:pt x="466496" y="348056"/>
                    <a:pt x="502018" y="360006"/>
                    <a:pt x="535717" y="350494"/>
                  </a:cubicBezTo>
                  <a:cubicBezTo>
                    <a:pt x="570134" y="340810"/>
                    <a:pt x="594842" y="310273"/>
                    <a:pt x="597204" y="274478"/>
                  </a:cubicBezTo>
                  <a:cubicBezTo>
                    <a:pt x="597757" y="266268"/>
                    <a:pt x="603427" y="259264"/>
                    <a:pt x="611384" y="257016"/>
                  </a:cubicBezTo>
                  <a:cubicBezTo>
                    <a:pt x="619239" y="254774"/>
                    <a:pt x="627805" y="257803"/>
                    <a:pt x="632561" y="264534"/>
                  </a:cubicBezTo>
                  <a:cubicBezTo>
                    <a:pt x="653256" y="293833"/>
                    <a:pt x="690245" y="306965"/>
                    <a:pt x="724681" y="297256"/>
                  </a:cubicBezTo>
                  <a:cubicBezTo>
                    <a:pt x="746461" y="291134"/>
                    <a:pt x="764559" y="276879"/>
                    <a:pt x="775614" y="257130"/>
                  </a:cubicBezTo>
                  <a:cubicBezTo>
                    <a:pt x="786682" y="237388"/>
                    <a:pt x="789406" y="214515"/>
                    <a:pt x="783259" y="192747"/>
                  </a:cubicBezTo>
                  <a:cubicBezTo>
                    <a:pt x="783050" y="191985"/>
                    <a:pt x="782885" y="191223"/>
                    <a:pt x="782764" y="190442"/>
                  </a:cubicBezTo>
                  <a:cubicBezTo>
                    <a:pt x="782250" y="187674"/>
                    <a:pt x="767245" y="115538"/>
                    <a:pt x="624141" y="81502"/>
                  </a:cubicBezTo>
                  <a:cubicBezTo>
                    <a:pt x="497135" y="51288"/>
                    <a:pt x="238188" y="64192"/>
                    <a:pt x="73323" y="304406"/>
                  </a:cubicBezTo>
                  <a:cubicBezTo>
                    <a:pt x="73234" y="304565"/>
                    <a:pt x="73139" y="304692"/>
                    <a:pt x="73044" y="304831"/>
                  </a:cubicBezTo>
                  <a:close/>
                  <a:moveTo>
                    <a:pt x="57270" y="293395"/>
                  </a:moveTo>
                  <a:lnTo>
                    <a:pt x="57461" y="293395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6" name="Google Shape;446;p4"/>
            <p:cNvSpPr/>
            <p:nvPr/>
          </p:nvSpPr>
          <p:spPr>
            <a:xfrm>
              <a:off x="8608708" y="2100066"/>
              <a:ext cx="574128" cy="767607"/>
            </a:xfrm>
            <a:custGeom>
              <a:rect b="b" l="l" r="r" t="t"/>
              <a:pathLst>
                <a:path extrusionOk="0" h="767607" w="574128">
                  <a:moveTo>
                    <a:pt x="46323" y="647319"/>
                  </a:moveTo>
                  <a:cubicBezTo>
                    <a:pt x="0" y="374383"/>
                    <a:pt x="154749" y="167887"/>
                    <a:pt x="296068" y="83940"/>
                  </a:cubicBezTo>
                  <a:cubicBezTo>
                    <a:pt x="437388" y="0"/>
                    <a:pt x="507485" y="53022"/>
                    <a:pt x="507485" y="53022"/>
                  </a:cubicBezTo>
                  <a:cubicBezTo>
                    <a:pt x="557244" y="81953"/>
                    <a:pt x="574128" y="145738"/>
                    <a:pt x="545198" y="195497"/>
                  </a:cubicBezTo>
                  <a:cubicBezTo>
                    <a:pt x="522408" y="234702"/>
                    <a:pt x="477977" y="253384"/>
                    <a:pt x="435806" y="245433"/>
                  </a:cubicBezTo>
                  <a:cubicBezTo>
                    <a:pt x="463575" y="278142"/>
                    <a:pt x="469322" y="325996"/>
                    <a:pt x="446525" y="365207"/>
                  </a:cubicBezTo>
                  <a:cubicBezTo>
                    <a:pt x="424357" y="403345"/>
                    <a:pt x="381717" y="422071"/>
                    <a:pt x="340614" y="415766"/>
                  </a:cubicBezTo>
                  <a:cubicBezTo>
                    <a:pt x="366426" y="448373"/>
                    <a:pt x="371246" y="494696"/>
                    <a:pt x="349078" y="532828"/>
                  </a:cubicBezTo>
                  <a:cubicBezTo>
                    <a:pt x="326745" y="571233"/>
                    <a:pt x="283667" y="589940"/>
                    <a:pt x="242284" y="583228"/>
                  </a:cubicBezTo>
                  <a:cubicBezTo>
                    <a:pt x="268592" y="615873"/>
                    <a:pt x="273646" y="662565"/>
                    <a:pt x="251320" y="700970"/>
                  </a:cubicBezTo>
                  <a:cubicBezTo>
                    <a:pt x="222396" y="750722"/>
                    <a:pt x="158603" y="767607"/>
                    <a:pt x="108845" y="738682"/>
                  </a:cubicBezTo>
                  <a:cubicBezTo>
                    <a:pt x="54806" y="708666"/>
                    <a:pt x="46323" y="647319"/>
                    <a:pt x="46323" y="64731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7" name="Google Shape;447;p4"/>
            <p:cNvSpPr/>
            <p:nvPr/>
          </p:nvSpPr>
          <p:spPr>
            <a:xfrm>
              <a:off x="8590141" y="2082626"/>
              <a:ext cx="601700" cy="789686"/>
            </a:xfrm>
            <a:custGeom>
              <a:rect b="b" l="l" r="r" t="t"/>
              <a:pathLst>
                <a:path extrusionOk="0" h="789686" w="601700">
                  <a:moveTo>
                    <a:pt x="179565" y="789686"/>
                  </a:moveTo>
                  <a:cubicBezTo>
                    <a:pt x="158489" y="789686"/>
                    <a:pt x="137147" y="784307"/>
                    <a:pt x="117627" y="772966"/>
                  </a:cubicBezTo>
                  <a:cubicBezTo>
                    <a:pt x="57746" y="739724"/>
                    <a:pt x="46558" y="673957"/>
                    <a:pt x="45631" y="667804"/>
                  </a:cubicBezTo>
                  <a:cubicBezTo>
                    <a:pt x="0" y="398348"/>
                    <a:pt x="142849" y="180765"/>
                    <a:pt x="304685" y="84645"/>
                  </a:cubicBezTo>
                  <a:cubicBezTo>
                    <a:pt x="447230" y="0"/>
                    <a:pt x="525614" y="46551"/>
                    <a:pt x="536568" y="54051"/>
                  </a:cubicBezTo>
                  <a:cubicBezTo>
                    <a:pt x="564749" y="70681"/>
                    <a:pt x="584860" y="97243"/>
                    <a:pt x="593248" y="128898"/>
                  </a:cubicBezTo>
                  <a:cubicBezTo>
                    <a:pt x="601700" y="160845"/>
                    <a:pt x="597204" y="194176"/>
                    <a:pt x="580599" y="222732"/>
                  </a:cubicBezTo>
                  <a:cubicBezTo>
                    <a:pt x="560965" y="256527"/>
                    <a:pt x="526770" y="278390"/>
                    <a:pt x="489273" y="283184"/>
                  </a:cubicBezTo>
                  <a:cubicBezTo>
                    <a:pt x="503662" y="318135"/>
                    <a:pt x="501580" y="358641"/>
                    <a:pt x="481933" y="392449"/>
                  </a:cubicBezTo>
                  <a:cubicBezTo>
                    <a:pt x="462483" y="425894"/>
                    <a:pt x="429533" y="447509"/>
                    <a:pt x="392715" y="452723"/>
                  </a:cubicBezTo>
                  <a:cubicBezTo>
                    <a:pt x="406412" y="487267"/>
                    <a:pt x="403923" y="526618"/>
                    <a:pt x="384479" y="560063"/>
                  </a:cubicBezTo>
                  <a:cubicBezTo>
                    <a:pt x="365226" y="593204"/>
                    <a:pt x="331508" y="615035"/>
                    <a:pt x="294544" y="620261"/>
                  </a:cubicBezTo>
                  <a:cubicBezTo>
                    <a:pt x="308298" y="654989"/>
                    <a:pt x="306000" y="695071"/>
                    <a:pt x="286721" y="728218"/>
                  </a:cubicBezTo>
                  <a:cubicBezTo>
                    <a:pt x="263779" y="767657"/>
                    <a:pt x="222224" y="789686"/>
                    <a:pt x="179565" y="789686"/>
                  </a:cubicBezTo>
                  <a:close/>
                  <a:moveTo>
                    <a:pt x="84175" y="662006"/>
                  </a:moveTo>
                  <a:cubicBezTo>
                    <a:pt x="84251" y="662539"/>
                    <a:pt x="92354" y="714362"/>
                    <a:pt x="136874" y="739101"/>
                  </a:cubicBezTo>
                  <a:cubicBezTo>
                    <a:pt x="177666" y="762781"/>
                    <a:pt x="229565" y="748988"/>
                    <a:pt x="253047" y="708621"/>
                  </a:cubicBezTo>
                  <a:cubicBezTo>
                    <a:pt x="270535" y="678541"/>
                    <a:pt x="267582" y="640067"/>
                    <a:pt x="245687" y="612902"/>
                  </a:cubicBezTo>
                  <a:cubicBezTo>
                    <a:pt x="240626" y="606596"/>
                    <a:pt x="239960" y="597846"/>
                    <a:pt x="244011" y="590867"/>
                  </a:cubicBezTo>
                  <a:cubicBezTo>
                    <a:pt x="248069" y="583901"/>
                    <a:pt x="255879" y="580097"/>
                    <a:pt x="263969" y="581431"/>
                  </a:cubicBezTo>
                  <a:cubicBezTo>
                    <a:pt x="298424" y="587000"/>
                    <a:pt x="333298" y="570566"/>
                    <a:pt x="350799" y="540486"/>
                  </a:cubicBezTo>
                  <a:cubicBezTo>
                    <a:pt x="368401" y="510178"/>
                    <a:pt x="365702" y="472833"/>
                    <a:pt x="343896" y="445300"/>
                  </a:cubicBezTo>
                  <a:cubicBezTo>
                    <a:pt x="338931" y="439026"/>
                    <a:pt x="338302" y="430326"/>
                    <a:pt x="342334" y="423398"/>
                  </a:cubicBezTo>
                  <a:cubicBezTo>
                    <a:pt x="346354" y="416496"/>
                    <a:pt x="354152" y="412724"/>
                    <a:pt x="362121" y="413950"/>
                  </a:cubicBezTo>
                  <a:cubicBezTo>
                    <a:pt x="396963" y="419201"/>
                    <a:pt x="430637" y="403117"/>
                    <a:pt x="448252" y="372852"/>
                  </a:cubicBezTo>
                  <a:cubicBezTo>
                    <a:pt x="466217" y="341934"/>
                    <a:pt x="462711" y="302818"/>
                    <a:pt x="439521" y="275494"/>
                  </a:cubicBezTo>
                  <a:cubicBezTo>
                    <a:pt x="434193" y="269201"/>
                    <a:pt x="433393" y="260216"/>
                    <a:pt x="437540" y="253085"/>
                  </a:cubicBezTo>
                  <a:cubicBezTo>
                    <a:pt x="441674" y="245948"/>
                    <a:pt x="449795" y="242201"/>
                    <a:pt x="457993" y="243738"/>
                  </a:cubicBezTo>
                  <a:cubicBezTo>
                    <a:pt x="493268" y="250418"/>
                    <a:pt x="528942" y="234054"/>
                    <a:pt x="546919" y="203136"/>
                  </a:cubicBezTo>
                  <a:cubicBezTo>
                    <a:pt x="558298" y="183578"/>
                    <a:pt x="561378" y="160750"/>
                    <a:pt x="555574" y="138868"/>
                  </a:cubicBezTo>
                  <a:cubicBezTo>
                    <a:pt x="549795" y="116986"/>
                    <a:pt x="535832" y="98685"/>
                    <a:pt x="516255" y="87306"/>
                  </a:cubicBezTo>
                  <a:cubicBezTo>
                    <a:pt x="515581" y="86931"/>
                    <a:pt x="514921" y="86487"/>
                    <a:pt x="514292" y="86017"/>
                  </a:cubicBezTo>
                  <a:cubicBezTo>
                    <a:pt x="511968" y="84359"/>
                    <a:pt x="451027" y="43014"/>
                    <a:pt x="324586" y="118135"/>
                  </a:cubicBezTo>
                  <a:cubicBezTo>
                    <a:pt x="212337" y="184816"/>
                    <a:pt x="35356" y="374275"/>
                    <a:pt x="84099" y="661511"/>
                  </a:cubicBezTo>
                  <a:cubicBezTo>
                    <a:pt x="84118" y="661682"/>
                    <a:pt x="84137" y="661835"/>
                    <a:pt x="84175" y="66200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8" name="Google Shape;448;p4"/>
            <p:cNvSpPr/>
            <p:nvPr/>
          </p:nvSpPr>
          <p:spPr>
            <a:xfrm>
              <a:off x="8676596" y="2648345"/>
              <a:ext cx="692213" cy="625690"/>
            </a:xfrm>
            <a:custGeom>
              <a:rect b="b" l="l" r="r" t="t"/>
              <a:pathLst>
                <a:path extrusionOk="0" h="625690" w="692213">
                  <a:moveTo>
                    <a:pt x="141141" y="4552"/>
                  </a:moveTo>
                  <a:cubicBezTo>
                    <a:pt x="417728" y="16414"/>
                    <a:pt x="587235" y="210978"/>
                    <a:pt x="639724" y="366737"/>
                  </a:cubicBezTo>
                  <a:cubicBezTo>
                    <a:pt x="692213" y="522503"/>
                    <a:pt x="625690" y="579945"/>
                    <a:pt x="625690" y="579945"/>
                  </a:cubicBezTo>
                  <a:cubicBezTo>
                    <a:pt x="586981" y="622541"/>
                    <a:pt x="521068" y="625690"/>
                    <a:pt x="478472" y="586987"/>
                  </a:cubicBezTo>
                  <a:cubicBezTo>
                    <a:pt x="444906" y="556488"/>
                    <a:pt x="435946" y="509123"/>
                    <a:pt x="452551" y="469557"/>
                  </a:cubicBezTo>
                  <a:cubicBezTo>
                    <a:pt x="414750" y="489864"/>
                    <a:pt x="366750" y="485463"/>
                    <a:pt x="333184" y="454964"/>
                  </a:cubicBezTo>
                  <a:cubicBezTo>
                    <a:pt x="300545" y="425297"/>
                    <a:pt x="291153" y="379679"/>
                    <a:pt x="305930" y="340798"/>
                  </a:cubicBezTo>
                  <a:cubicBezTo>
                    <a:pt x="268636" y="359225"/>
                    <a:pt x="222338" y="354234"/>
                    <a:pt x="189693" y="324567"/>
                  </a:cubicBezTo>
                  <a:cubicBezTo>
                    <a:pt x="156819" y="294690"/>
                    <a:pt x="147548" y="248646"/>
                    <a:pt x="162769" y="209594"/>
                  </a:cubicBezTo>
                  <a:cubicBezTo>
                    <a:pt x="125349" y="228479"/>
                    <a:pt x="78625" y="223640"/>
                    <a:pt x="45751" y="193770"/>
                  </a:cubicBezTo>
                  <a:cubicBezTo>
                    <a:pt x="3155" y="155060"/>
                    <a:pt x="0" y="89147"/>
                    <a:pt x="38709" y="46551"/>
                  </a:cubicBezTo>
                  <a:cubicBezTo>
                    <a:pt x="79375" y="0"/>
                    <a:pt x="141141" y="4552"/>
                    <a:pt x="141141" y="455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9" name="Google Shape;449;p4"/>
            <p:cNvSpPr/>
            <p:nvPr/>
          </p:nvSpPr>
          <p:spPr>
            <a:xfrm>
              <a:off x="8655025" y="2630243"/>
              <a:ext cx="732688" cy="651662"/>
            </a:xfrm>
            <a:custGeom>
              <a:rect b="b" l="l" r="r" t="t"/>
              <a:pathLst>
                <a:path extrusionOk="0" h="651662" w="732688">
                  <a:moveTo>
                    <a:pt x="569976" y="651662"/>
                  </a:moveTo>
                  <a:cubicBezTo>
                    <a:pt x="539172" y="651662"/>
                    <a:pt x="509892" y="640359"/>
                    <a:pt x="486930" y="619505"/>
                  </a:cubicBezTo>
                  <a:cubicBezTo>
                    <a:pt x="457987" y="593210"/>
                    <a:pt x="443801" y="555218"/>
                    <a:pt x="446976" y="517525"/>
                  </a:cubicBezTo>
                  <a:cubicBezTo>
                    <a:pt x="409816" y="524281"/>
                    <a:pt x="370579" y="513784"/>
                    <a:pt x="341649" y="487483"/>
                  </a:cubicBezTo>
                  <a:cubicBezTo>
                    <a:pt x="313010" y="461454"/>
                    <a:pt x="298780" y="424719"/>
                    <a:pt x="301409" y="387635"/>
                  </a:cubicBezTo>
                  <a:cubicBezTo>
                    <a:pt x="264763" y="393763"/>
                    <a:pt x="226809" y="383095"/>
                    <a:pt x="198151" y="357104"/>
                  </a:cubicBezTo>
                  <a:cubicBezTo>
                    <a:pt x="169786" y="331298"/>
                    <a:pt x="155517" y="293782"/>
                    <a:pt x="158140" y="256533"/>
                  </a:cubicBezTo>
                  <a:cubicBezTo>
                    <a:pt x="121272" y="262699"/>
                    <a:pt x="82588" y="252082"/>
                    <a:pt x="54222" y="226294"/>
                  </a:cubicBezTo>
                  <a:cubicBezTo>
                    <a:pt x="3746" y="180428"/>
                    <a:pt x="0" y="102038"/>
                    <a:pt x="45853" y="51549"/>
                  </a:cubicBezTo>
                  <a:cubicBezTo>
                    <a:pt x="90881" y="0"/>
                    <a:pt x="157537" y="2901"/>
                    <a:pt x="163753" y="3175"/>
                  </a:cubicBezTo>
                  <a:cubicBezTo>
                    <a:pt x="436797" y="14998"/>
                    <a:pt x="619652" y="200234"/>
                    <a:pt x="679754" y="378618"/>
                  </a:cubicBezTo>
                  <a:cubicBezTo>
                    <a:pt x="732688" y="535717"/>
                    <a:pt x="670737" y="602589"/>
                    <a:pt x="661111" y="611758"/>
                  </a:cubicBezTo>
                  <a:cubicBezTo>
                    <a:pt x="638924" y="635844"/>
                    <a:pt x="608749" y="649947"/>
                    <a:pt x="576027" y="651529"/>
                  </a:cubicBezTo>
                  <a:cubicBezTo>
                    <a:pt x="574008" y="651624"/>
                    <a:pt x="571995" y="651662"/>
                    <a:pt x="569976" y="651662"/>
                  </a:cubicBezTo>
                  <a:close/>
                  <a:moveTo>
                    <a:pt x="474122" y="468172"/>
                  </a:moveTo>
                  <a:cubicBezTo>
                    <a:pt x="478859" y="468172"/>
                    <a:pt x="483558" y="469906"/>
                    <a:pt x="487229" y="473233"/>
                  </a:cubicBezTo>
                  <a:cubicBezTo>
                    <a:pt x="493337" y="478789"/>
                    <a:pt x="495280" y="487584"/>
                    <a:pt x="492086" y="495192"/>
                  </a:cubicBezTo>
                  <a:cubicBezTo>
                    <a:pt x="478218" y="528256"/>
                    <a:pt x="486683" y="566616"/>
                    <a:pt x="513149" y="590664"/>
                  </a:cubicBezTo>
                  <a:cubicBezTo>
                    <a:pt x="529869" y="605885"/>
                    <a:pt x="551218" y="613435"/>
                    <a:pt x="574179" y="612597"/>
                  </a:cubicBezTo>
                  <a:cubicBezTo>
                    <a:pt x="596779" y="611511"/>
                    <a:pt x="617620" y="601694"/>
                    <a:pt x="632834" y="584936"/>
                  </a:cubicBezTo>
                  <a:cubicBezTo>
                    <a:pt x="633368" y="584365"/>
                    <a:pt x="633939" y="583812"/>
                    <a:pt x="634530" y="583298"/>
                  </a:cubicBezTo>
                  <a:cubicBezTo>
                    <a:pt x="636606" y="581399"/>
                    <a:pt x="689800" y="530466"/>
                    <a:pt x="642842" y="391058"/>
                  </a:cubicBezTo>
                  <a:cubicBezTo>
                    <a:pt x="601141" y="267334"/>
                    <a:pt x="452926" y="54609"/>
                    <a:pt x="161867" y="42106"/>
                  </a:cubicBezTo>
                  <a:cubicBezTo>
                    <a:pt x="161563" y="42106"/>
                    <a:pt x="162686" y="42017"/>
                    <a:pt x="158426" y="42017"/>
                  </a:cubicBezTo>
                  <a:cubicBezTo>
                    <a:pt x="146900" y="42017"/>
                    <a:pt x="103879" y="44354"/>
                    <a:pt x="74942" y="77482"/>
                  </a:cubicBezTo>
                  <a:cubicBezTo>
                    <a:pt x="43281" y="112331"/>
                    <a:pt x="45853" y="166027"/>
                    <a:pt x="80441" y="197453"/>
                  </a:cubicBezTo>
                  <a:cubicBezTo>
                    <a:pt x="106184" y="220878"/>
                    <a:pt x="144424" y="226028"/>
                    <a:pt x="175564" y="210299"/>
                  </a:cubicBezTo>
                  <a:cubicBezTo>
                    <a:pt x="182759" y="206641"/>
                    <a:pt x="191471" y="207841"/>
                    <a:pt x="197453" y="213264"/>
                  </a:cubicBezTo>
                  <a:cubicBezTo>
                    <a:pt x="203422" y="218687"/>
                    <a:pt x="205422" y="227253"/>
                    <a:pt x="202495" y="234765"/>
                  </a:cubicBezTo>
                  <a:cubicBezTo>
                    <a:pt x="189820" y="267277"/>
                    <a:pt x="198608" y="304857"/>
                    <a:pt x="224370" y="328256"/>
                  </a:cubicBezTo>
                  <a:cubicBezTo>
                    <a:pt x="250304" y="351815"/>
                    <a:pt x="287426" y="356965"/>
                    <a:pt x="318890" y="341445"/>
                  </a:cubicBezTo>
                  <a:cubicBezTo>
                    <a:pt x="326066" y="337921"/>
                    <a:pt x="334702" y="339102"/>
                    <a:pt x="340620" y="344487"/>
                  </a:cubicBezTo>
                  <a:cubicBezTo>
                    <a:pt x="346532" y="349872"/>
                    <a:pt x="348576" y="358336"/>
                    <a:pt x="345713" y="365836"/>
                  </a:cubicBezTo>
                  <a:cubicBezTo>
                    <a:pt x="333235" y="398659"/>
                    <a:pt x="341934" y="435089"/>
                    <a:pt x="367868" y="458641"/>
                  </a:cubicBezTo>
                  <a:cubicBezTo>
                    <a:pt x="394290" y="482669"/>
                    <a:pt x="433292" y="487464"/>
                    <a:pt x="464915" y="470496"/>
                  </a:cubicBezTo>
                  <a:cubicBezTo>
                    <a:pt x="467804" y="468934"/>
                    <a:pt x="470966" y="468172"/>
                    <a:pt x="474122" y="4681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0" name="Google Shape;450;p4"/>
            <p:cNvSpPr/>
            <p:nvPr/>
          </p:nvSpPr>
          <p:spPr>
            <a:xfrm>
              <a:off x="8733000" y="2589300"/>
              <a:ext cx="145453" cy="145453"/>
            </a:xfrm>
            <a:custGeom>
              <a:rect b="b" l="l" r="r" t="t"/>
              <a:pathLst>
                <a:path extrusionOk="0" h="145453" w="145453">
                  <a:moveTo>
                    <a:pt x="145453" y="72726"/>
                  </a:moveTo>
                  <a:cubicBezTo>
                    <a:pt x="145453" y="112890"/>
                    <a:pt x="112890" y="145453"/>
                    <a:pt x="72726" y="145453"/>
                  </a:cubicBezTo>
                  <a:cubicBezTo>
                    <a:pt x="32562" y="145453"/>
                    <a:pt x="0" y="112890"/>
                    <a:pt x="0" y="72726"/>
                  </a:cubicBezTo>
                  <a:cubicBezTo>
                    <a:pt x="0" y="32562"/>
                    <a:pt x="32562" y="0"/>
                    <a:pt x="72726" y="0"/>
                  </a:cubicBezTo>
                  <a:cubicBezTo>
                    <a:pt x="112890" y="0"/>
                    <a:pt x="145453" y="32562"/>
                    <a:pt x="145453" y="7272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1" name="Google Shape;451;p4"/>
            <p:cNvSpPr/>
            <p:nvPr/>
          </p:nvSpPr>
          <p:spPr>
            <a:xfrm>
              <a:off x="8721205" y="2782907"/>
              <a:ext cx="145453" cy="145453"/>
            </a:xfrm>
            <a:custGeom>
              <a:rect b="b" l="l" r="r" t="t"/>
              <a:pathLst>
                <a:path extrusionOk="0" h="145453" w="145453">
                  <a:moveTo>
                    <a:pt x="145453" y="72726"/>
                  </a:moveTo>
                  <a:cubicBezTo>
                    <a:pt x="145453" y="112890"/>
                    <a:pt x="112890" y="145453"/>
                    <a:pt x="72726" y="145453"/>
                  </a:cubicBezTo>
                  <a:cubicBezTo>
                    <a:pt x="32556" y="145453"/>
                    <a:pt x="0" y="112890"/>
                    <a:pt x="0" y="72726"/>
                  </a:cubicBezTo>
                  <a:cubicBezTo>
                    <a:pt x="0" y="32562"/>
                    <a:pt x="32556" y="0"/>
                    <a:pt x="72726" y="0"/>
                  </a:cubicBezTo>
                  <a:cubicBezTo>
                    <a:pt x="112890" y="0"/>
                    <a:pt x="145453" y="32562"/>
                    <a:pt x="145453" y="72726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2" name="Google Shape;452;p4"/>
            <p:cNvSpPr/>
            <p:nvPr/>
          </p:nvSpPr>
          <p:spPr>
            <a:xfrm>
              <a:off x="8057722" y="3605897"/>
              <a:ext cx="1299057" cy="627722"/>
            </a:xfrm>
            <a:custGeom>
              <a:rect b="b" l="l" r="r" t="t"/>
              <a:pathLst>
                <a:path extrusionOk="0" h="627722" w="1299057">
                  <a:moveTo>
                    <a:pt x="0" y="627722"/>
                  </a:moveTo>
                  <a:cubicBezTo>
                    <a:pt x="0" y="627722"/>
                    <a:pt x="586511" y="0"/>
                    <a:pt x="1299057" y="627722"/>
                  </a:cubicBezTo>
                  <a:cubicBezTo>
                    <a:pt x="1299057" y="627722"/>
                    <a:pt x="14541" y="613181"/>
                    <a:pt x="0" y="62772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3" name="Google Shape;453;p4"/>
            <p:cNvSpPr/>
            <p:nvPr/>
          </p:nvSpPr>
          <p:spPr>
            <a:xfrm>
              <a:off x="8036227" y="3586067"/>
              <a:ext cx="1341647" cy="667029"/>
            </a:xfrm>
            <a:custGeom>
              <a:rect b="b" l="l" r="r" t="t"/>
              <a:pathLst>
                <a:path extrusionOk="0" h="667029" w="1341647">
                  <a:moveTo>
                    <a:pt x="21494" y="667029"/>
                  </a:moveTo>
                  <a:cubicBezTo>
                    <a:pt x="16624" y="667029"/>
                    <a:pt x="11734" y="665200"/>
                    <a:pt x="7950" y="661549"/>
                  </a:cubicBezTo>
                  <a:cubicBezTo>
                    <a:pt x="323" y="654170"/>
                    <a:pt x="0" y="642016"/>
                    <a:pt x="7264" y="634250"/>
                  </a:cubicBezTo>
                  <a:cubicBezTo>
                    <a:pt x="13239" y="627837"/>
                    <a:pt x="614972" y="0"/>
                    <a:pt x="1333430" y="632936"/>
                  </a:cubicBezTo>
                  <a:cubicBezTo>
                    <a:pt x="1339532" y="638321"/>
                    <a:pt x="1341647" y="646938"/>
                    <a:pt x="1338738" y="654532"/>
                  </a:cubicBezTo>
                  <a:cubicBezTo>
                    <a:pt x="1335843" y="662063"/>
                    <a:pt x="1328597" y="667029"/>
                    <a:pt x="1320546" y="667029"/>
                  </a:cubicBezTo>
                  <a:lnTo>
                    <a:pt x="1320317" y="667029"/>
                  </a:lnTo>
                  <a:cubicBezTo>
                    <a:pt x="827474" y="661435"/>
                    <a:pt x="81032" y="656488"/>
                    <a:pt x="28879" y="665587"/>
                  </a:cubicBezTo>
                  <a:cubicBezTo>
                    <a:pt x="26523" y="666553"/>
                    <a:pt x="24009" y="667029"/>
                    <a:pt x="21494" y="667029"/>
                  </a:cubicBezTo>
                  <a:close/>
                  <a:moveTo>
                    <a:pt x="407536" y="621347"/>
                  </a:moveTo>
                  <a:cubicBezTo>
                    <a:pt x="593013" y="621347"/>
                    <a:pt x="865581" y="623042"/>
                    <a:pt x="1266875" y="627456"/>
                  </a:cubicBezTo>
                  <a:cubicBezTo>
                    <a:pt x="989463" y="399846"/>
                    <a:pt x="701421" y="333622"/>
                    <a:pt x="409968" y="430637"/>
                  </a:cubicBezTo>
                  <a:cubicBezTo>
                    <a:pt x="249675" y="484003"/>
                    <a:pt x="130721" y="575138"/>
                    <a:pt x="73552" y="625246"/>
                  </a:cubicBezTo>
                  <a:cubicBezTo>
                    <a:pt x="126841" y="622985"/>
                    <a:pt x="225018" y="621347"/>
                    <a:pt x="407536" y="621347"/>
                  </a:cubicBezTo>
                  <a:close/>
                  <a:moveTo>
                    <a:pt x="35274" y="661327"/>
                  </a:moveTo>
                  <a:cubicBezTo>
                    <a:pt x="35255" y="661346"/>
                    <a:pt x="35255" y="661365"/>
                    <a:pt x="35236" y="661365"/>
                  </a:cubicBezTo>
                  <a:cubicBezTo>
                    <a:pt x="35255" y="661365"/>
                    <a:pt x="35255" y="661346"/>
                    <a:pt x="35274" y="661327"/>
                  </a:cubicBezTo>
                  <a:close/>
                  <a:moveTo>
                    <a:pt x="35217" y="661384"/>
                  </a:moveTo>
                  <a:cubicBezTo>
                    <a:pt x="35217" y="661384"/>
                    <a:pt x="35217" y="661403"/>
                    <a:pt x="35191" y="661403"/>
                  </a:cubicBezTo>
                  <a:cubicBezTo>
                    <a:pt x="35217" y="661403"/>
                    <a:pt x="35217" y="661384"/>
                    <a:pt x="35217" y="66138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4" name="Google Shape;454;p4"/>
            <p:cNvSpPr/>
            <p:nvPr/>
          </p:nvSpPr>
          <p:spPr>
            <a:xfrm>
              <a:off x="8958186" y="3690607"/>
              <a:ext cx="80100" cy="389100"/>
            </a:xfrm>
            <a:prstGeom prst="rect">
              <a:avLst/>
            </a:prstGeom>
            <a:solidFill>
              <a:srgbClr val="C2E0D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5" name="Google Shape;455;p4"/>
            <p:cNvSpPr/>
            <p:nvPr/>
          </p:nvSpPr>
          <p:spPr>
            <a:xfrm>
              <a:off x="8938698" y="3671138"/>
              <a:ext cx="118948" cy="427945"/>
            </a:xfrm>
            <a:custGeom>
              <a:rect b="b" l="l" r="r" t="t"/>
              <a:pathLst>
                <a:path extrusionOk="0" h="427945" w="118948">
                  <a:moveTo>
                    <a:pt x="99466" y="427945"/>
                  </a:moveTo>
                  <a:lnTo>
                    <a:pt x="19481" y="427945"/>
                  </a:lnTo>
                  <a:cubicBezTo>
                    <a:pt x="8718" y="427945"/>
                    <a:pt x="0" y="419233"/>
                    <a:pt x="0" y="408463"/>
                  </a:cubicBezTo>
                  <a:lnTo>
                    <a:pt x="0" y="19475"/>
                  </a:lnTo>
                  <a:cubicBezTo>
                    <a:pt x="0" y="8712"/>
                    <a:pt x="8718" y="0"/>
                    <a:pt x="19481" y="0"/>
                  </a:cubicBezTo>
                  <a:lnTo>
                    <a:pt x="99466" y="0"/>
                  </a:lnTo>
                  <a:cubicBezTo>
                    <a:pt x="110235" y="0"/>
                    <a:pt x="118948" y="8712"/>
                    <a:pt x="118948" y="19475"/>
                  </a:cubicBezTo>
                  <a:lnTo>
                    <a:pt x="118948" y="408463"/>
                  </a:lnTo>
                  <a:cubicBezTo>
                    <a:pt x="118948" y="419233"/>
                    <a:pt x="110235" y="427945"/>
                    <a:pt x="99466" y="427945"/>
                  </a:cubicBezTo>
                  <a:close/>
                  <a:moveTo>
                    <a:pt x="38969" y="388981"/>
                  </a:moveTo>
                  <a:lnTo>
                    <a:pt x="79990" y="388981"/>
                  </a:lnTo>
                  <a:lnTo>
                    <a:pt x="79990" y="38963"/>
                  </a:lnTo>
                  <a:lnTo>
                    <a:pt x="38969" y="38963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6" name="Google Shape;456;p4"/>
            <p:cNvSpPr/>
            <p:nvPr/>
          </p:nvSpPr>
          <p:spPr>
            <a:xfrm>
              <a:off x="8750971" y="3570641"/>
              <a:ext cx="530771" cy="239941"/>
            </a:xfrm>
            <a:custGeom>
              <a:rect b="b" l="l" r="r" t="t"/>
              <a:pathLst>
                <a:path extrusionOk="0" h="239941" w="530771">
                  <a:moveTo>
                    <a:pt x="515861" y="239941"/>
                  </a:moveTo>
                  <a:lnTo>
                    <a:pt x="14903" y="239941"/>
                  </a:lnTo>
                  <a:cubicBezTo>
                    <a:pt x="6705" y="239941"/>
                    <a:pt x="0" y="233229"/>
                    <a:pt x="0" y="225031"/>
                  </a:cubicBezTo>
                  <a:lnTo>
                    <a:pt x="0" y="14909"/>
                  </a:lnTo>
                  <a:cubicBezTo>
                    <a:pt x="0" y="6711"/>
                    <a:pt x="6705" y="0"/>
                    <a:pt x="14903" y="0"/>
                  </a:cubicBezTo>
                  <a:lnTo>
                    <a:pt x="515861" y="0"/>
                  </a:lnTo>
                  <a:cubicBezTo>
                    <a:pt x="524059" y="0"/>
                    <a:pt x="530771" y="6711"/>
                    <a:pt x="530771" y="14909"/>
                  </a:cubicBezTo>
                  <a:lnTo>
                    <a:pt x="530771" y="225031"/>
                  </a:lnTo>
                  <a:cubicBezTo>
                    <a:pt x="530771" y="233229"/>
                    <a:pt x="524059" y="239941"/>
                    <a:pt x="515861" y="23994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7" name="Google Shape;457;p4"/>
            <p:cNvSpPr/>
            <p:nvPr/>
          </p:nvSpPr>
          <p:spPr>
            <a:xfrm>
              <a:off x="8731485" y="3551154"/>
              <a:ext cx="569734" cy="278904"/>
            </a:xfrm>
            <a:custGeom>
              <a:rect b="b" l="l" r="r" t="t"/>
              <a:pathLst>
                <a:path extrusionOk="0" h="278904" w="569734">
                  <a:moveTo>
                    <a:pt x="508114" y="278904"/>
                  </a:moveTo>
                  <a:lnTo>
                    <a:pt x="61645" y="278904"/>
                  </a:lnTo>
                  <a:cubicBezTo>
                    <a:pt x="27647" y="278904"/>
                    <a:pt x="0" y="251263"/>
                    <a:pt x="0" y="217277"/>
                  </a:cubicBezTo>
                  <a:lnTo>
                    <a:pt x="0" y="61645"/>
                  </a:lnTo>
                  <a:cubicBezTo>
                    <a:pt x="0" y="27647"/>
                    <a:pt x="27647" y="0"/>
                    <a:pt x="61645" y="0"/>
                  </a:cubicBezTo>
                  <a:lnTo>
                    <a:pt x="508114" y="0"/>
                  </a:lnTo>
                  <a:cubicBezTo>
                    <a:pt x="542086" y="0"/>
                    <a:pt x="569734" y="27647"/>
                    <a:pt x="569734" y="61645"/>
                  </a:cubicBezTo>
                  <a:lnTo>
                    <a:pt x="569734" y="217277"/>
                  </a:lnTo>
                  <a:cubicBezTo>
                    <a:pt x="569734" y="251263"/>
                    <a:pt x="542086" y="278904"/>
                    <a:pt x="508114" y="278904"/>
                  </a:cubicBezTo>
                  <a:close/>
                  <a:moveTo>
                    <a:pt x="61645" y="38969"/>
                  </a:moveTo>
                  <a:cubicBezTo>
                    <a:pt x="49142" y="38969"/>
                    <a:pt x="38969" y="49148"/>
                    <a:pt x="38969" y="61645"/>
                  </a:cubicBezTo>
                  <a:lnTo>
                    <a:pt x="38969" y="217277"/>
                  </a:lnTo>
                  <a:cubicBezTo>
                    <a:pt x="38969" y="229781"/>
                    <a:pt x="49142" y="239934"/>
                    <a:pt x="61645" y="239934"/>
                  </a:cubicBezTo>
                  <a:lnTo>
                    <a:pt x="508114" y="239934"/>
                  </a:lnTo>
                  <a:cubicBezTo>
                    <a:pt x="520604" y="239934"/>
                    <a:pt x="530771" y="229781"/>
                    <a:pt x="530771" y="217277"/>
                  </a:cubicBezTo>
                  <a:lnTo>
                    <a:pt x="530771" y="61645"/>
                  </a:lnTo>
                  <a:cubicBezTo>
                    <a:pt x="530771" y="49148"/>
                    <a:pt x="520604" y="38969"/>
                    <a:pt x="508114" y="3896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8" name="Google Shape;458;p4"/>
            <p:cNvSpPr/>
            <p:nvPr/>
          </p:nvSpPr>
          <p:spPr>
            <a:xfrm>
              <a:off x="8555218" y="2689144"/>
              <a:ext cx="145459" cy="145459"/>
            </a:xfrm>
            <a:custGeom>
              <a:rect b="b" l="l" r="r" t="t"/>
              <a:pathLst>
                <a:path extrusionOk="0" h="145459" w="145459">
                  <a:moveTo>
                    <a:pt x="145459" y="72732"/>
                  </a:moveTo>
                  <a:cubicBezTo>
                    <a:pt x="145459" y="112896"/>
                    <a:pt x="112896" y="145459"/>
                    <a:pt x="72732" y="145459"/>
                  </a:cubicBezTo>
                  <a:cubicBezTo>
                    <a:pt x="32562" y="145459"/>
                    <a:pt x="0" y="112896"/>
                    <a:pt x="0" y="72732"/>
                  </a:cubicBezTo>
                  <a:cubicBezTo>
                    <a:pt x="0" y="32562"/>
                    <a:pt x="32562" y="0"/>
                    <a:pt x="72732" y="0"/>
                  </a:cubicBezTo>
                  <a:cubicBezTo>
                    <a:pt x="112896" y="0"/>
                    <a:pt x="145459" y="32562"/>
                    <a:pt x="145459" y="72732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9" name="Google Shape;459;p4"/>
            <p:cNvSpPr/>
            <p:nvPr/>
          </p:nvSpPr>
          <p:spPr>
            <a:xfrm>
              <a:off x="8600702" y="3019400"/>
              <a:ext cx="9874" cy="16840"/>
            </a:xfrm>
            <a:custGeom>
              <a:rect b="b" l="l" r="r" t="t"/>
              <a:pathLst>
                <a:path extrusionOk="0" h="16840" w="9874">
                  <a:moveTo>
                    <a:pt x="9798" y="0"/>
                  </a:moveTo>
                  <a:lnTo>
                    <a:pt x="0" y="16840"/>
                  </a:lnTo>
                  <a:lnTo>
                    <a:pt x="9874" y="44"/>
                  </a:lnTo>
                  <a:cubicBezTo>
                    <a:pt x="9861" y="38"/>
                    <a:pt x="9817" y="12"/>
                    <a:pt x="9798" y="0"/>
                  </a:cubicBezTo>
                  <a:close/>
                </a:path>
              </a:pathLst>
            </a:custGeom>
            <a:solidFill>
              <a:srgbClr val="C2E0D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0" name="Google Shape;460;p4"/>
            <p:cNvSpPr/>
            <p:nvPr/>
          </p:nvSpPr>
          <p:spPr>
            <a:xfrm>
              <a:off x="7908161" y="4168165"/>
              <a:ext cx="1587195" cy="194824"/>
            </a:xfrm>
            <a:custGeom>
              <a:rect b="b" l="l" r="r" t="t"/>
              <a:pathLst>
                <a:path extrusionOk="0" h="194824" w="1587195">
                  <a:moveTo>
                    <a:pt x="1426654" y="194824"/>
                  </a:moveTo>
                  <a:cubicBezTo>
                    <a:pt x="1380159" y="194824"/>
                    <a:pt x="1353140" y="171615"/>
                    <a:pt x="1338643" y="159156"/>
                  </a:cubicBezTo>
                  <a:cubicBezTo>
                    <a:pt x="1337671" y="158318"/>
                    <a:pt x="1336833" y="157594"/>
                    <a:pt x="1336109" y="156965"/>
                  </a:cubicBezTo>
                  <a:cubicBezTo>
                    <a:pt x="1335430" y="157575"/>
                    <a:pt x="1334630" y="158254"/>
                    <a:pt x="1333715" y="159035"/>
                  </a:cubicBezTo>
                  <a:cubicBezTo>
                    <a:pt x="1319180" y="171576"/>
                    <a:pt x="1292180" y="194824"/>
                    <a:pt x="1245584" y="194824"/>
                  </a:cubicBezTo>
                  <a:cubicBezTo>
                    <a:pt x="1198987" y="194824"/>
                    <a:pt x="1172013" y="171557"/>
                    <a:pt x="1157516" y="159035"/>
                  </a:cubicBezTo>
                  <a:cubicBezTo>
                    <a:pt x="1156627" y="158280"/>
                    <a:pt x="1155846" y="157594"/>
                    <a:pt x="1155160" y="157003"/>
                  </a:cubicBezTo>
                  <a:cubicBezTo>
                    <a:pt x="1154474" y="157613"/>
                    <a:pt x="1153693" y="158299"/>
                    <a:pt x="1152798" y="159054"/>
                  </a:cubicBezTo>
                  <a:cubicBezTo>
                    <a:pt x="1138281" y="171576"/>
                    <a:pt x="1111281" y="194824"/>
                    <a:pt x="1064691" y="194824"/>
                  </a:cubicBezTo>
                  <a:cubicBezTo>
                    <a:pt x="1018057" y="194824"/>
                    <a:pt x="991095" y="171557"/>
                    <a:pt x="976598" y="159035"/>
                  </a:cubicBezTo>
                  <a:cubicBezTo>
                    <a:pt x="975702" y="158280"/>
                    <a:pt x="974921" y="157594"/>
                    <a:pt x="974242" y="157003"/>
                  </a:cubicBezTo>
                  <a:cubicBezTo>
                    <a:pt x="973556" y="157594"/>
                    <a:pt x="972769" y="158280"/>
                    <a:pt x="971861" y="159054"/>
                  </a:cubicBezTo>
                  <a:cubicBezTo>
                    <a:pt x="957383" y="171557"/>
                    <a:pt x="930427" y="194824"/>
                    <a:pt x="883793" y="194824"/>
                  </a:cubicBezTo>
                  <a:cubicBezTo>
                    <a:pt x="837158" y="194824"/>
                    <a:pt x="810196" y="171557"/>
                    <a:pt x="795705" y="159035"/>
                  </a:cubicBezTo>
                  <a:cubicBezTo>
                    <a:pt x="794804" y="158280"/>
                    <a:pt x="794023" y="157613"/>
                    <a:pt x="793343" y="157003"/>
                  </a:cubicBezTo>
                  <a:cubicBezTo>
                    <a:pt x="792657" y="157613"/>
                    <a:pt x="791876" y="158280"/>
                    <a:pt x="790987" y="159054"/>
                  </a:cubicBezTo>
                  <a:cubicBezTo>
                    <a:pt x="776465" y="171576"/>
                    <a:pt x="749465" y="194824"/>
                    <a:pt x="702932" y="194824"/>
                  </a:cubicBezTo>
                  <a:cubicBezTo>
                    <a:pt x="656431" y="194824"/>
                    <a:pt x="629431" y="171596"/>
                    <a:pt x="614914" y="159111"/>
                  </a:cubicBezTo>
                  <a:cubicBezTo>
                    <a:pt x="614000" y="158337"/>
                    <a:pt x="613219" y="157632"/>
                    <a:pt x="612540" y="157041"/>
                  </a:cubicBezTo>
                  <a:cubicBezTo>
                    <a:pt x="611860" y="157632"/>
                    <a:pt x="611079" y="158299"/>
                    <a:pt x="610203" y="159054"/>
                  </a:cubicBezTo>
                  <a:cubicBezTo>
                    <a:pt x="595699" y="171557"/>
                    <a:pt x="568686" y="194824"/>
                    <a:pt x="522128" y="194824"/>
                  </a:cubicBezTo>
                  <a:cubicBezTo>
                    <a:pt x="475570" y="194824"/>
                    <a:pt x="448576" y="171576"/>
                    <a:pt x="434073" y="159073"/>
                  </a:cubicBezTo>
                  <a:cubicBezTo>
                    <a:pt x="433165" y="158299"/>
                    <a:pt x="432384" y="157613"/>
                    <a:pt x="431679" y="157003"/>
                  </a:cubicBezTo>
                  <a:cubicBezTo>
                    <a:pt x="430993" y="157613"/>
                    <a:pt x="430212" y="158280"/>
                    <a:pt x="429317" y="159054"/>
                  </a:cubicBezTo>
                  <a:cubicBezTo>
                    <a:pt x="414839" y="171557"/>
                    <a:pt x="387883" y="194824"/>
                    <a:pt x="341249" y="194824"/>
                  </a:cubicBezTo>
                  <a:cubicBezTo>
                    <a:pt x="294620" y="194824"/>
                    <a:pt x="267652" y="171557"/>
                    <a:pt x="253155" y="159035"/>
                  </a:cubicBezTo>
                  <a:cubicBezTo>
                    <a:pt x="252266" y="158280"/>
                    <a:pt x="251485" y="157594"/>
                    <a:pt x="250818" y="157003"/>
                  </a:cubicBezTo>
                  <a:cubicBezTo>
                    <a:pt x="250113" y="157613"/>
                    <a:pt x="249339" y="158280"/>
                    <a:pt x="248437" y="159054"/>
                  </a:cubicBezTo>
                  <a:cubicBezTo>
                    <a:pt x="233965" y="171557"/>
                    <a:pt x="206984" y="194824"/>
                    <a:pt x="160388" y="194824"/>
                  </a:cubicBezTo>
                  <a:cubicBezTo>
                    <a:pt x="113874" y="194824"/>
                    <a:pt x="86874" y="171596"/>
                    <a:pt x="72358" y="159111"/>
                  </a:cubicBezTo>
                  <a:cubicBezTo>
                    <a:pt x="70758" y="157727"/>
                    <a:pt x="69538" y="156660"/>
                    <a:pt x="68548" y="155822"/>
                  </a:cubicBezTo>
                  <a:cubicBezTo>
                    <a:pt x="29946" y="154241"/>
                    <a:pt x="0" y="119900"/>
                    <a:pt x="0" y="77933"/>
                  </a:cubicBezTo>
                  <a:cubicBezTo>
                    <a:pt x="0" y="34950"/>
                    <a:pt x="31388" y="0"/>
                    <a:pt x="69983" y="0"/>
                  </a:cubicBezTo>
                  <a:cubicBezTo>
                    <a:pt x="116516" y="0"/>
                    <a:pt x="143516" y="23247"/>
                    <a:pt x="158013" y="35750"/>
                  </a:cubicBezTo>
                  <a:cubicBezTo>
                    <a:pt x="158921" y="36531"/>
                    <a:pt x="159702" y="37217"/>
                    <a:pt x="160388" y="37801"/>
                  </a:cubicBezTo>
                  <a:cubicBezTo>
                    <a:pt x="161074" y="37217"/>
                    <a:pt x="161848" y="36531"/>
                    <a:pt x="162769" y="35750"/>
                  </a:cubicBezTo>
                  <a:cubicBezTo>
                    <a:pt x="177228" y="23266"/>
                    <a:pt x="204203" y="0"/>
                    <a:pt x="250799" y="0"/>
                  </a:cubicBezTo>
                  <a:cubicBezTo>
                    <a:pt x="297395" y="0"/>
                    <a:pt x="324389" y="23266"/>
                    <a:pt x="338886" y="35769"/>
                  </a:cubicBezTo>
                  <a:cubicBezTo>
                    <a:pt x="339782" y="36550"/>
                    <a:pt x="340563" y="37217"/>
                    <a:pt x="341249" y="37820"/>
                  </a:cubicBezTo>
                  <a:cubicBezTo>
                    <a:pt x="341953" y="37217"/>
                    <a:pt x="342734" y="36531"/>
                    <a:pt x="343642" y="35750"/>
                  </a:cubicBezTo>
                  <a:cubicBezTo>
                    <a:pt x="358140" y="23247"/>
                    <a:pt x="385140" y="0"/>
                    <a:pt x="431698" y="0"/>
                  </a:cubicBezTo>
                  <a:cubicBezTo>
                    <a:pt x="478307" y="0"/>
                    <a:pt x="505269" y="23266"/>
                    <a:pt x="519772" y="35788"/>
                  </a:cubicBezTo>
                  <a:cubicBezTo>
                    <a:pt x="520661" y="36550"/>
                    <a:pt x="521442" y="37217"/>
                    <a:pt x="522128" y="37820"/>
                  </a:cubicBezTo>
                  <a:cubicBezTo>
                    <a:pt x="522814" y="37217"/>
                    <a:pt x="523595" y="36550"/>
                    <a:pt x="524490" y="35769"/>
                  </a:cubicBezTo>
                  <a:cubicBezTo>
                    <a:pt x="538988" y="23266"/>
                    <a:pt x="566000" y="0"/>
                    <a:pt x="612559" y="0"/>
                  </a:cubicBezTo>
                  <a:cubicBezTo>
                    <a:pt x="659034" y="0"/>
                    <a:pt x="686034" y="23234"/>
                    <a:pt x="700532" y="35693"/>
                  </a:cubicBezTo>
                  <a:cubicBezTo>
                    <a:pt x="701446" y="36493"/>
                    <a:pt x="702246" y="37179"/>
                    <a:pt x="702932" y="37788"/>
                  </a:cubicBezTo>
                  <a:cubicBezTo>
                    <a:pt x="703599" y="37198"/>
                    <a:pt x="704354" y="36531"/>
                    <a:pt x="705237" y="35788"/>
                  </a:cubicBezTo>
                  <a:cubicBezTo>
                    <a:pt x="719823" y="23234"/>
                    <a:pt x="746823" y="0"/>
                    <a:pt x="793343" y="0"/>
                  </a:cubicBezTo>
                  <a:cubicBezTo>
                    <a:pt x="839971" y="0"/>
                    <a:pt x="866927" y="23266"/>
                    <a:pt x="881437" y="35788"/>
                  </a:cubicBezTo>
                  <a:cubicBezTo>
                    <a:pt x="882326" y="36550"/>
                    <a:pt x="883100" y="37236"/>
                    <a:pt x="883793" y="37820"/>
                  </a:cubicBezTo>
                  <a:cubicBezTo>
                    <a:pt x="884472" y="37236"/>
                    <a:pt x="885253" y="36550"/>
                    <a:pt x="886167" y="35769"/>
                  </a:cubicBezTo>
                  <a:cubicBezTo>
                    <a:pt x="900645" y="23266"/>
                    <a:pt x="927608" y="0"/>
                    <a:pt x="974242" y="0"/>
                  </a:cubicBezTo>
                  <a:cubicBezTo>
                    <a:pt x="1020838" y="0"/>
                    <a:pt x="1047832" y="23266"/>
                    <a:pt x="1062329" y="35769"/>
                  </a:cubicBezTo>
                  <a:cubicBezTo>
                    <a:pt x="1063244" y="36550"/>
                    <a:pt x="1064006" y="37217"/>
                    <a:pt x="1064710" y="37820"/>
                  </a:cubicBezTo>
                  <a:cubicBezTo>
                    <a:pt x="1065390" y="37217"/>
                    <a:pt x="1066171" y="36550"/>
                    <a:pt x="1067066" y="35769"/>
                  </a:cubicBezTo>
                  <a:cubicBezTo>
                    <a:pt x="1081563" y="23266"/>
                    <a:pt x="1108563" y="0"/>
                    <a:pt x="1155172" y="0"/>
                  </a:cubicBezTo>
                  <a:cubicBezTo>
                    <a:pt x="1201769" y="0"/>
                    <a:pt x="1228750" y="23266"/>
                    <a:pt x="1243247" y="35788"/>
                  </a:cubicBezTo>
                  <a:cubicBezTo>
                    <a:pt x="1244142" y="36550"/>
                    <a:pt x="1244923" y="37236"/>
                    <a:pt x="1245603" y="37820"/>
                  </a:cubicBezTo>
                  <a:cubicBezTo>
                    <a:pt x="1246314" y="37236"/>
                    <a:pt x="1247095" y="36550"/>
                    <a:pt x="1247984" y="35788"/>
                  </a:cubicBezTo>
                  <a:cubicBezTo>
                    <a:pt x="1262519" y="23247"/>
                    <a:pt x="1289513" y="0"/>
                    <a:pt x="1336090" y="0"/>
                  </a:cubicBezTo>
                  <a:cubicBezTo>
                    <a:pt x="1382668" y="0"/>
                    <a:pt x="1409687" y="23247"/>
                    <a:pt x="1424203" y="35731"/>
                  </a:cubicBezTo>
                  <a:cubicBezTo>
                    <a:pt x="1425155" y="36550"/>
                    <a:pt x="1425956" y="37255"/>
                    <a:pt x="1426679" y="37877"/>
                  </a:cubicBezTo>
                  <a:cubicBezTo>
                    <a:pt x="1427378" y="37255"/>
                    <a:pt x="1428178" y="36569"/>
                    <a:pt x="1429111" y="35769"/>
                  </a:cubicBezTo>
                  <a:cubicBezTo>
                    <a:pt x="1443685" y="23234"/>
                    <a:pt x="1470685" y="0"/>
                    <a:pt x="1517243" y="0"/>
                  </a:cubicBezTo>
                  <a:cubicBezTo>
                    <a:pt x="1555826" y="0"/>
                    <a:pt x="1587195" y="34950"/>
                    <a:pt x="1587195" y="77933"/>
                  </a:cubicBezTo>
                  <a:cubicBezTo>
                    <a:pt x="1587195" y="120415"/>
                    <a:pt x="1556505" y="155079"/>
                    <a:pt x="1518532" y="155841"/>
                  </a:cubicBezTo>
                  <a:cubicBezTo>
                    <a:pt x="1517542" y="156679"/>
                    <a:pt x="1516360" y="157727"/>
                    <a:pt x="1514824" y="159035"/>
                  </a:cubicBezTo>
                  <a:cubicBezTo>
                    <a:pt x="1500251" y="171576"/>
                    <a:pt x="1473231" y="194824"/>
                    <a:pt x="1426654" y="19482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1" name="Google Shape;461;p4"/>
            <p:cNvSpPr/>
            <p:nvPr/>
          </p:nvSpPr>
          <p:spPr>
            <a:xfrm>
              <a:off x="7888684" y="4148677"/>
              <a:ext cx="1626165" cy="233787"/>
            </a:xfrm>
            <a:custGeom>
              <a:rect b="b" l="l" r="r" t="t"/>
              <a:pathLst>
                <a:path extrusionOk="0" h="233787" w="1626165">
                  <a:moveTo>
                    <a:pt x="1536712" y="0"/>
                  </a:moveTo>
                  <a:cubicBezTo>
                    <a:pt x="1492897" y="0"/>
                    <a:pt x="1463706" y="18122"/>
                    <a:pt x="1446149" y="31934"/>
                  </a:cubicBezTo>
                  <a:cubicBezTo>
                    <a:pt x="1428553" y="18103"/>
                    <a:pt x="1399362" y="0"/>
                    <a:pt x="1355572" y="0"/>
                  </a:cubicBezTo>
                  <a:cubicBezTo>
                    <a:pt x="1311821" y="0"/>
                    <a:pt x="1282661" y="18072"/>
                    <a:pt x="1265097" y="31883"/>
                  </a:cubicBezTo>
                  <a:cubicBezTo>
                    <a:pt x="1247546" y="18078"/>
                    <a:pt x="1218393" y="0"/>
                    <a:pt x="1174642" y="0"/>
                  </a:cubicBezTo>
                  <a:cubicBezTo>
                    <a:pt x="1130890" y="0"/>
                    <a:pt x="1101744" y="18053"/>
                    <a:pt x="1084173" y="31883"/>
                  </a:cubicBezTo>
                  <a:cubicBezTo>
                    <a:pt x="1066634" y="18072"/>
                    <a:pt x="1037488" y="0"/>
                    <a:pt x="993717" y="0"/>
                  </a:cubicBezTo>
                  <a:cubicBezTo>
                    <a:pt x="949972" y="0"/>
                    <a:pt x="920832" y="18053"/>
                    <a:pt x="903268" y="31883"/>
                  </a:cubicBezTo>
                  <a:cubicBezTo>
                    <a:pt x="885723" y="18072"/>
                    <a:pt x="856583" y="0"/>
                    <a:pt x="812812" y="0"/>
                  </a:cubicBezTo>
                  <a:cubicBezTo>
                    <a:pt x="769118" y="0"/>
                    <a:pt x="739978" y="18040"/>
                    <a:pt x="722407" y="31851"/>
                  </a:cubicBezTo>
                  <a:cubicBezTo>
                    <a:pt x="704805" y="18021"/>
                    <a:pt x="675684" y="0"/>
                    <a:pt x="632028" y="0"/>
                  </a:cubicBezTo>
                  <a:cubicBezTo>
                    <a:pt x="588314" y="0"/>
                    <a:pt x="559180" y="18053"/>
                    <a:pt x="541604" y="31876"/>
                  </a:cubicBezTo>
                  <a:cubicBezTo>
                    <a:pt x="524059" y="18065"/>
                    <a:pt x="494919" y="0"/>
                    <a:pt x="451173" y="0"/>
                  </a:cubicBezTo>
                  <a:cubicBezTo>
                    <a:pt x="407454" y="0"/>
                    <a:pt x="378301" y="18065"/>
                    <a:pt x="360737" y="31876"/>
                  </a:cubicBezTo>
                  <a:cubicBezTo>
                    <a:pt x="343192" y="18065"/>
                    <a:pt x="314045" y="0"/>
                    <a:pt x="270281" y="0"/>
                  </a:cubicBezTo>
                  <a:cubicBezTo>
                    <a:pt x="226574" y="0"/>
                    <a:pt x="197434" y="18046"/>
                    <a:pt x="179863" y="31870"/>
                  </a:cubicBezTo>
                  <a:cubicBezTo>
                    <a:pt x="162267" y="18033"/>
                    <a:pt x="133127" y="0"/>
                    <a:pt x="89452" y="0"/>
                  </a:cubicBezTo>
                  <a:cubicBezTo>
                    <a:pt x="40125" y="0"/>
                    <a:pt x="0" y="43700"/>
                    <a:pt x="0" y="97415"/>
                  </a:cubicBezTo>
                  <a:cubicBezTo>
                    <a:pt x="0" y="147745"/>
                    <a:pt x="35229" y="189280"/>
                    <a:pt x="80244" y="194316"/>
                  </a:cubicBezTo>
                  <a:cubicBezTo>
                    <a:pt x="95961" y="207822"/>
                    <a:pt x="127438" y="233787"/>
                    <a:pt x="179857" y="233787"/>
                  </a:cubicBezTo>
                  <a:cubicBezTo>
                    <a:pt x="223570" y="233787"/>
                    <a:pt x="252710" y="215747"/>
                    <a:pt x="270287" y="201923"/>
                  </a:cubicBezTo>
                  <a:cubicBezTo>
                    <a:pt x="287832" y="215728"/>
                    <a:pt x="316972" y="233787"/>
                    <a:pt x="360737" y="233787"/>
                  </a:cubicBezTo>
                  <a:cubicBezTo>
                    <a:pt x="404463" y="233787"/>
                    <a:pt x="433603" y="215741"/>
                    <a:pt x="451173" y="201917"/>
                  </a:cubicBezTo>
                  <a:cubicBezTo>
                    <a:pt x="468744" y="215734"/>
                    <a:pt x="497897" y="233787"/>
                    <a:pt x="541610" y="233787"/>
                  </a:cubicBezTo>
                  <a:cubicBezTo>
                    <a:pt x="585311" y="233787"/>
                    <a:pt x="614438" y="215760"/>
                    <a:pt x="632015" y="201942"/>
                  </a:cubicBezTo>
                  <a:cubicBezTo>
                    <a:pt x="649617" y="215766"/>
                    <a:pt x="678751" y="233787"/>
                    <a:pt x="722407" y="233787"/>
                  </a:cubicBezTo>
                  <a:cubicBezTo>
                    <a:pt x="766108" y="233787"/>
                    <a:pt x="795248" y="215734"/>
                    <a:pt x="812819" y="201923"/>
                  </a:cubicBezTo>
                  <a:cubicBezTo>
                    <a:pt x="830376" y="215734"/>
                    <a:pt x="859510" y="233787"/>
                    <a:pt x="903268" y="233787"/>
                  </a:cubicBezTo>
                  <a:cubicBezTo>
                    <a:pt x="947013" y="233787"/>
                    <a:pt x="976153" y="215741"/>
                    <a:pt x="993717" y="201910"/>
                  </a:cubicBezTo>
                  <a:cubicBezTo>
                    <a:pt x="1011269" y="215722"/>
                    <a:pt x="1040415" y="233787"/>
                    <a:pt x="1084173" y="233787"/>
                  </a:cubicBezTo>
                  <a:cubicBezTo>
                    <a:pt x="1127906" y="233787"/>
                    <a:pt x="1157065" y="215734"/>
                    <a:pt x="1174635" y="201917"/>
                  </a:cubicBezTo>
                  <a:cubicBezTo>
                    <a:pt x="1192187" y="215728"/>
                    <a:pt x="1221333" y="233787"/>
                    <a:pt x="1265072" y="233787"/>
                  </a:cubicBezTo>
                  <a:cubicBezTo>
                    <a:pt x="1308855" y="233787"/>
                    <a:pt x="1338033" y="215696"/>
                    <a:pt x="1355604" y="201872"/>
                  </a:cubicBezTo>
                  <a:cubicBezTo>
                    <a:pt x="1373206" y="215709"/>
                    <a:pt x="1402384" y="233787"/>
                    <a:pt x="1446142" y="233787"/>
                  </a:cubicBezTo>
                  <a:cubicBezTo>
                    <a:pt x="1498727" y="233787"/>
                    <a:pt x="1530242" y="207695"/>
                    <a:pt x="1545888" y="194265"/>
                  </a:cubicBezTo>
                  <a:cubicBezTo>
                    <a:pt x="1591176" y="188988"/>
                    <a:pt x="1626165" y="147567"/>
                    <a:pt x="1626165" y="97415"/>
                  </a:cubicBezTo>
                  <a:cubicBezTo>
                    <a:pt x="1626165" y="43700"/>
                    <a:pt x="1586039" y="0"/>
                    <a:pt x="1536712" y="0"/>
                  </a:cubicBezTo>
                  <a:close/>
                  <a:moveTo>
                    <a:pt x="1536712" y="38969"/>
                  </a:moveTo>
                  <a:cubicBezTo>
                    <a:pt x="1564608" y="38969"/>
                    <a:pt x="1587201" y="65125"/>
                    <a:pt x="1587201" y="97415"/>
                  </a:cubicBezTo>
                  <a:cubicBezTo>
                    <a:pt x="1587201" y="129705"/>
                    <a:pt x="1564608" y="155860"/>
                    <a:pt x="1536712" y="155860"/>
                  </a:cubicBezTo>
                  <a:cubicBezTo>
                    <a:pt x="1530775" y="155860"/>
                    <a:pt x="1530432" y="156165"/>
                    <a:pt x="1521561" y="163798"/>
                  </a:cubicBezTo>
                  <a:cubicBezTo>
                    <a:pt x="1508067" y="175399"/>
                    <a:pt x="1485506" y="194830"/>
                    <a:pt x="1446142" y="194830"/>
                  </a:cubicBezTo>
                  <a:cubicBezTo>
                    <a:pt x="1406798" y="194830"/>
                    <a:pt x="1384230" y="175399"/>
                    <a:pt x="1370755" y="163817"/>
                  </a:cubicBezTo>
                  <a:cubicBezTo>
                    <a:pt x="1361865" y="156165"/>
                    <a:pt x="1361522" y="155860"/>
                    <a:pt x="1355572" y="155860"/>
                  </a:cubicBezTo>
                  <a:cubicBezTo>
                    <a:pt x="1349673" y="155860"/>
                    <a:pt x="1349324" y="156165"/>
                    <a:pt x="1340453" y="163798"/>
                  </a:cubicBezTo>
                  <a:cubicBezTo>
                    <a:pt x="1326978" y="175399"/>
                    <a:pt x="1304416" y="194830"/>
                    <a:pt x="1265072" y="194830"/>
                  </a:cubicBezTo>
                  <a:cubicBezTo>
                    <a:pt x="1225740" y="194830"/>
                    <a:pt x="1203178" y="175380"/>
                    <a:pt x="1189716" y="163772"/>
                  </a:cubicBezTo>
                  <a:cubicBezTo>
                    <a:pt x="1180699" y="156013"/>
                    <a:pt x="1180420" y="155860"/>
                    <a:pt x="1174642" y="155860"/>
                  </a:cubicBezTo>
                  <a:cubicBezTo>
                    <a:pt x="1168749" y="155860"/>
                    <a:pt x="1168400" y="156165"/>
                    <a:pt x="1159548" y="163798"/>
                  </a:cubicBezTo>
                  <a:cubicBezTo>
                    <a:pt x="1146067" y="175399"/>
                    <a:pt x="1123505" y="194830"/>
                    <a:pt x="1084173" y="194830"/>
                  </a:cubicBezTo>
                  <a:cubicBezTo>
                    <a:pt x="1044828" y="194830"/>
                    <a:pt x="1022286" y="175399"/>
                    <a:pt x="1008805" y="163772"/>
                  </a:cubicBezTo>
                  <a:cubicBezTo>
                    <a:pt x="999782" y="156013"/>
                    <a:pt x="999502" y="155860"/>
                    <a:pt x="993717" y="155860"/>
                  </a:cubicBezTo>
                  <a:cubicBezTo>
                    <a:pt x="987932" y="155860"/>
                    <a:pt x="987653" y="156013"/>
                    <a:pt x="978630" y="163772"/>
                  </a:cubicBezTo>
                  <a:cubicBezTo>
                    <a:pt x="965155" y="175399"/>
                    <a:pt x="942606" y="194830"/>
                    <a:pt x="903268" y="194830"/>
                  </a:cubicBezTo>
                  <a:cubicBezTo>
                    <a:pt x="863923" y="194830"/>
                    <a:pt x="841375" y="175399"/>
                    <a:pt x="827900" y="163772"/>
                  </a:cubicBezTo>
                  <a:cubicBezTo>
                    <a:pt x="818876" y="156013"/>
                    <a:pt x="818597" y="155860"/>
                    <a:pt x="812812" y="155860"/>
                  </a:cubicBezTo>
                  <a:cubicBezTo>
                    <a:pt x="807046" y="155860"/>
                    <a:pt x="806767" y="156013"/>
                    <a:pt x="797756" y="163772"/>
                  </a:cubicBezTo>
                  <a:cubicBezTo>
                    <a:pt x="784282" y="175380"/>
                    <a:pt x="761733" y="194830"/>
                    <a:pt x="722407" y="194830"/>
                  </a:cubicBezTo>
                  <a:cubicBezTo>
                    <a:pt x="683075" y="194830"/>
                    <a:pt x="660533" y="175380"/>
                    <a:pt x="647052" y="163772"/>
                  </a:cubicBezTo>
                  <a:cubicBezTo>
                    <a:pt x="638048" y="156013"/>
                    <a:pt x="637774" y="155860"/>
                    <a:pt x="632028" y="155860"/>
                  </a:cubicBezTo>
                  <a:cubicBezTo>
                    <a:pt x="626262" y="155860"/>
                    <a:pt x="625982" y="156013"/>
                    <a:pt x="616959" y="163772"/>
                  </a:cubicBezTo>
                  <a:cubicBezTo>
                    <a:pt x="603503" y="175380"/>
                    <a:pt x="580936" y="194830"/>
                    <a:pt x="541610" y="194830"/>
                  </a:cubicBezTo>
                  <a:cubicBezTo>
                    <a:pt x="502265" y="194830"/>
                    <a:pt x="479717" y="175380"/>
                    <a:pt x="466248" y="163772"/>
                  </a:cubicBezTo>
                  <a:cubicBezTo>
                    <a:pt x="457219" y="156013"/>
                    <a:pt x="456946" y="155860"/>
                    <a:pt x="451173" y="155860"/>
                  </a:cubicBezTo>
                  <a:cubicBezTo>
                    <a:pt x="445388" y="155860"/>
                    <a:pt x="445109" y="156013"/>
                    <a:pt x="436086" y="163772"/>
                  </a:cubicBezTo>
                  <a:cubicBezTo>
                    <a:pt x="422611" y="175399"/>
                    <a:pt x="400062" y="194830"/>
                    <a:pt x="360737" y="194830"/>
                  </a:cubicBezTo>
                  <a:cubicBezTo>
                    <a:pt x="321386" y="194830"/>
                    <a:pt x="298843" y="175399"/>
                    <a:pt x="285369" y="163772"/>
                  </a:cubicBezTo>
                  <a:cubicBezTo>
                    <a:pt x="276345" y="156013"/>
                    <a:pt x="276066" y="155860"/>
                    <a:pt x="270281" y="155860"/>
                  </a:cubicBezTo>
                  <a:cubicBezTo>
                    <a:pt x="264509" y="155860"/>
                    <a:pt x="264229" y="156013"/>
                    <a:pt x="255206" y="163772"/>
                  </a:cubicBezTo>
                  <a:cubicBezTo>
                    <a:pt x="241750" y="175380"/>
                    <a:pt x="219189" y="194830"/>
                    <a:pt x="179857" y="194830"/>
                  </a:cubicBezTo>
                  <a:cubicBezTo>
                    <a:pt x="140519" y="194830"/>
                    <a:pt x="117970" y="175380"/>
                    <a:pt x="104489" y="163772"/>
                  </a:cubicBezTo>
                  <a:cubicBezTo>
                    <a:pt x="95484" y="156013"/>
                    <a:pt x="95205" y="155860"/>
                    <a:pt x="89452" y="155860"/>
                  </a:cubicBezTo>
                  <a:cubicBezTo>
                    <a:pt x="61563" y="155860"/>
                    <a:pt x="38969" y="129705"/>
                    <a:pt x="38969" y="97415"/>
                  </a:cubicBezTo>
                  <a:cubicBezTo>
                    <a:pt x="38969" y="65125"/>
                    <a:pt x="61563" y="38969"/>
                    <a:pt x="89452" y="38969"/>
                  </a:cubicBezTo>
                  <a:cubicBezTo>
                    <a:pt x="128777" y="38969"/>
                    <a:pt x="151326" y="58407"/>
                    <a:pt x="164801" y="70015"/>
                  </a:cubicBezTo>
                  <a:cubicBezTo>
                    <a:pt x="173812" y="77781"/>
                    <a:pt x="174091" y="77927"/>
                    <a:pt x="179857" y="77927"/>
                  </a:cubicBezTo>
                  <a:cubicBezTo>
                    <a:pt x="185623" y="77927"/>
                    <a:pt x="185902" y="77781"/>
                    <a:pt x="194925" y="70015"/>
                  </a:cubicBezTo>
                  <a:cubicBezTo>
                    <a:pt x="208387" y="58407"/>
                    <a:pt x="230949" y="38969"/>
                    <a:pt x="270281" y="38969"/>
                  </a:cubicBezTo>
                  <a:cubicBezTo>
                    <a:pt x="309625" y="38969"/>
                    <a:pt x="332174" y="58388"/>
                    <a:pt x="345649" y="70015"/>
                  </a:cubicBezTo>
                  <a:cubicBezTo>
                    <a:pt x="354672" y="77781"/>
                    <a:pt x="354952" y="77927"/>
                    <a:pt x="360737" y="77927"/>
                  </a:cubicBezTo>
                  <a:cubicBezTo>
                    <a:pt x="366502" y="77927"/>
                    <a:pt x="366788" y="77781"/>
                    <a:pt x="375805" y="70015"/>
                  </a:cubicBezTo>
                  <a:cubicBezTo>
                    <a:pt x="389286" y="58407"/>
                    <a:pt x="411835" y="38969"/>
                    <a:pt x="451173" y="38969"/>
                  </a:cubicBezTo>
                  <a:cubicBezTo>
                    <a:pt x="490499" y="38969"/>
                    <a:pt x="513048" y="58388"/>
                    <a:pt x="526522" y="70015"/>
                  </a:cubicBezTo>
                  <a:cubicBezTo>
                    <a:pt x="535546" y="77781"/>
                    <a:pt x="535825" y="77927"/>
                    <a:pt x="541610" y="77927"/>
                  </a:cubicBezTo>
                  <a:cubicBezTo>
                    <a:pt x="547382" y="77927"/>
                    <a:pt x="547662" y="77781"/>
                    <a:pt x="556679" y="70015"/>
                  </a:cubicBezTo>
                  <a:cubicBezTo>
                    <a:pt x="570141" y="58407"/>
                    <a:pt x="592708" y="38969"/>
                    <a:pt x="632028" y="38969"/>
                  </a:cubicBezTo>
                  <a:cubicBezTo>
                    <a:pt x="671366" y="38969"/>
                    <a:pt x="693889" y="58407"/>
                    <a:pt x="707370" y="70015"/>
                  </a:cubicBezTo>
                  <a:cubicBezTo>
                    <a:pt x="716375" y="77781"/>
                    <a:pt x="716648" y="77927"/>
                    <a:pt x="722407" y="77927"/>
                  </a:cubicBezTo>
                  <a:cubicBezTo>
                    <a:pt x="728160" y="77927"/>
                    <a:pt x="728440" y="77781"/>
                    <a:pt x="737444" y="70015"/>
                  </a:cubicBezTo>
                  <a:cubicBezTo>
                    <a:pt x="750919" y="58407"/>
                    <a:pt x="773468" y="38969"/>
                    <a:pt x="812812" y="38969"/>
                  </a:cubicBezTo>
                  <a:cubicBezTo>
                    <a:pt x="852150" y="38969"/>
                    <a:pt x="874706" y="58388"/>
                    <a:pt x="888180" y="70015"/>
                  </a:cubicBezTo>
                  <a:cubicBezTo>
                    <a:pt x="897204" y="77781"/>
                    <a:pt x="897483" y="77927"/>
                    <a:pt x="903268" y="77927"/>
                  </a:cubicBezTo>
                  <a:cubicBezTo>
                    <a:pt x="909046" y="77927"/>
                    <a:pt x="909332" y="77781"/>
                    <a:pt x="918356" y="70015"/>
                  </a:cubicBezTo>
                  <a:cubicBezTo>
                    <a:pt x="931830" y="58388"/>
                    <a:pt x="954379" y="38969"/>
                    <a:pt x="993717" y="38969"/>
                  </a:cubicBezTo>
                  <a:cubicBezTo>
                    <a:pt x="1033068" y="38969"/>
                    <a:pt x="1055611" y="58388"/>
                    <a:pt x="1069085" y="70015"/>
                  </a:cubicBezTo>
                  <a:cubicBezTo>
                    <a:pt x="1078109" y="77781"/>
                    <a:pt x="1078388" y="77927"/>
                    <a:pt x="1084173" y="77927"/>
                  </a:cubicBezTo>
                  <a:cubicBezTo>
                    <a:pt x="1089964" y="77927"/>
                    <a:pt x="1090237" y="77781"/>
                    <a:pt x="1099261" y="70015"/>
                  </a:cubicBezTo>
                  <a:cubicBezTo>
                    <a:pt x="1112735" y="58388"/>
                    <a:pt x="1135303" y="38969"/>
                    <a:pt x="1174642" y="38969"/>
                  </a:cubicBezTo>
                  <a:cubicBezTo>
                    <a:pt x="1213973" y="38969"/>
                    <a:pt x="1236541" y="58407"/>
                    <a:pt x="1250003" y="70015"/>
                  </a:cubicBezTo>
                  <a:cubicBezTo>
                    <a:pt x="1259027" y="77781"/>
                    <a:pt x="1259300" y="77927"/>
                    <a:pt x="1265072" y="77927"/>
                  </a:cubicBezTo>
                  <a:cubicBezTo>
                    <a:pt x="1270984" y="77927"/>
                    <a:pt x="1271327" y="77628"/>
                    <a:pt x="1280198" y="69996"/>
                  </a:cubicBezTo>
                  <a:cubicBezTo>
                    <a:pt x="1293685" y="58388"/>
                    <a:pt x="1316227" y="38969"/>
                    <a:pt x="1355572" y="38969"/>
                  </a:cubicBezTo>
                  <a:cubicBezTo>
                    <a:pt x="1394936" y="38969"/>
                    <a:pt x="1417504" y="58388"/>
                    <a:pt x="1430991" y="69996"/>
                  </a:cubicBezTo>
                  <a:cubicBezTo>
                    <a:pt x="1439868" y="77628"/>
                    <a:pt x="1440211" y="77927"/>
                    <a:pt x="1446142" y="77927"/>
                  </a:cubicBezTo>
                  <a:cubicBezTo>
                    <a:pt x="1452092" y="77927"/>
                    <a:pt x="1452441" y="77628"/>
                    <a:pt x="1461331" y="69983"/>
                  </a:cubicBezTo>
                  <a:cubicBezTo>
                    <a:pt x="1474806" y="58388"/>
                    <a:pt x="1497368" y="38969"/>
                    <a:pt x="1536712" y="3896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62" name="Google Shape;462;p4"/>
          <p:cNvGrpSpPr/>
          <p:nvPr/>
        </p:nvGrpSpPr>
        <p:grpSpPr>
          <a:xfrm rot="4034556">
            <a:off x="381303" y="1001671"/>
            <a:ext cx="1412900" cy="1495741"/>
            <a:chOff x="4818513" y="928239"/>
            <a:chExt cx="2554973" cy="2704776"/>
          </a:xfrm>
        </p:grpSpPr>
        <p:sp>
          <p:nvSpPr>
            <p:cNvPr id="463" name="Google Shape;463;p4"/>
            <p:cNvSpPr/>
            <p:nvPr/>
          </p:nvSpPr>
          <p:spPr>
            <a:xfrm>
              <a:off x="5037585" y="1128394"/>
              <a:ext cx="2231123" cy="2399842"/>
            </a:xfrm>
            <a:custGeom>
              <a:rect b="b" l="l" r="r" t="t"/>
              <a:pathLst>
                <a:path extrusionOk="0" h="2399842" w="2231123">
                  <a:moveTo>
                    <a:pt x="130371" y="1451438"/>
                  </a:moveTo>
                  <a:lnTo>
                    <a:pt x="176866" y="1451438"/>
                  </a:lnTo>
                  <a:cubicBezTo>
                    <a:pt x="223786" y="1451438"/>
                    <a:pt x="264325" y="1428153"/>
                    <a:pt x="287153" y="1389392"/>
                  </a:cubicBezTo>
                  <a:lnTo>
                    <a:pt x="303599" y="1384420"/>
                  </a:lnTo>
                  <a:cubicBezTo>
                    <a:pt x="318515" y="1400384"/>
                    <a:pt x="339731" y="1410220"/>
                    <a:pt x="363105" y="1410220"/>
                  </a:cubicBezTo>
                  <a:lnTo>
                    <a:pt x="373322" y="1410220"/>
                  </a:lnTo>
                  <a:cubicBezTo>
                    <a:pt x="414908" y="1410220"/>
                    <a:pt x="449325" y="1379016"/>
                    <a:pt x="454418" y="1338795"/>
                  </a:cubicBezTo>
                  <a:lnTo>
                    <a:pt x="458533" y="1337557"/>
                  </a:lnTo>
                  <a:cubicBezTo>
                    <a:pt x="473443" y="1353527"/>
                    <a:pt x="494664" y="1363364"/>
                    <a:pt x="518045" y="1363364"/>
                  </a:cubicBezTo>
                  <a:lnTo>
                    <a:pt x="528250" y="1363364"/>
                  </a:lnTo>
                  <a:cubicBezTo>
                    <a:pt x="567493" y="1363364"/>
                    <a:pt x="600354" y="1335576"/>
                    <a:pt x="608215" y="1298651"/>
                  </a:cubicBezTo>
                  <a:cubicBezTo>
                    <a:pt x="622687" y="1311592"/>
                    <a:pt x="641750" y="1319371"/>
                    <a:pt x="662457" y="1319371"/>
                  </a:cubicBezTo>
                  <a:lnTo>
                    <a:pt x="672668" y="1319371"/>
                  </a:lnTo>
                  <a:cubicBezTo>
                    <a:pt x="711961" y="1319371"/>
                    <a:pt x="744854" y="1291501"/>
                    <a:pt x="752652" y="1254480"/>
                  </a:cubicBezTo>
                  <a:cubicBezTo>
                    <a:pt x="767295" y="1268050"/>
                    <a:pt x="786777" y="1276330"/>
                    <a:pt x="807834" y="1276330"/>
                  </a:cubicBezTo>
                  <a:lnTo>
                    <a:pt x="818019" y="1276330"/>
                  </a:lnTo>
                  <a:cubicBezTo>
                    <a:pt x="843635" y="1276330"/>
                    <a:pt x="866540" y="1264488"/>
                    <a:pt x="881538" y="1245990"/>
                  </a:cubicBezTo>
                  <a:cubicBezTo>
                    <a:pt x="884072" y="1449520"/>
                    <a:pt x="886352" y="1628768"/>
                    <a:pt x="887183" y="1694491"/>
                  </a:cubicBezTo>
                  <a:lnTo>
                    <a:pt x="887520" y="1721040"/>
                  </a:lnTo>
                  <a:cubicBezTo>
                    <a:pt x="887533" y="1722240"/>
                    <a:pt x="887602" y="1723434"/>
                    <a:pt x="887710" y="1724634"/>
                  </a:cubicBezTo>
                  <a:lnTo>
                    <a:pt x="887996" y="1727676"/>
                  </a:lnTo>
                  <a:cubicBezTo>
                    <a:pt x="888098" y="1728711"/>
                    <a:pt x="888238" y="1729739"/>
                    <a:pt x="888403" y="1730768"/>
                  </a:cubicBezTo>
                  <a:cubicBezTo>
                    <a:pt x="889082" y="1734750"/>
                    <a:pt x="894353" y="1765230"/>
                    <a:pt x="905471" y="1805387"/>
                  </a:cubicBezTo>
                  <a:lnTo>
                    <a:pt x="684968" y="2003634"/>
                  </a:lnTo>
                  <a:cubicBezTo>
                    <a:pt x="683774" y="2004694"/>
                    <a:pt x="682663" y="2005818"/>
                    <a:pt x="681608" y="2007000"/>
                  </a:cubicBezTo>
                  <a:lnTo>
                    <a:pt x="680281" y="2008492"/>
                  </a:lnTo>
                  <a:cubicBezTo>
                    <a:pt x="659879" y="2031174"/>
                    <a:pt x="648646" y="2060460"/>
                    <a:pt x="648646" y="2090972"/>
                  </a:cubicBezTo>
                  <a:lnTo>
                    <a:pt x="648646" y="2213082"/>
                  </a:lnTo>
                  <a:cubicBezTo>
                    <a:pt x="648646" y="2281129"/>
                    <a:pt x="704011" y="2336495"/>
                    <a:pt x="772052" y="2336495"/>
                  </a:cubicBezTo>
                  <a:cubicBezTo>
                    <a:pt x="793489" y="2336495"/>
                    <a:pt x="814724" y="2330805"/>
                    <a:pt x="833450" y="2320036"/>
                  </a:cubicBezTo>
                  <a:lnTo>
                    <a:pt x="1031678" y="2206155"/>
                  </a:lnTo>
                  <a:lnTo>
                    <a:pt x="1034091" y="2290622"/>
                  </a:lnTo>
                  <a:cubicBezTo>
                    <a:pt x="1034091" y="2371147"/>
                    <a:pt x="1074153" y="2399842"/>
                    <a:pt x="1111643" y="2399842"/>
                  </a:cubicBezTo>
                  <a:cubicBezTo>
                    <a:pt x="1147406" y="2399842"/>
                    <a:pt x="1189158" y="2371388"/>
                    <a:pt x="1189145" y="2292432"/>
                  </a:cubicBezTo>
                  <a:lnTo>
                    <a:pt x="1191475" y="2211019"/>
                  </a:lnTo>
                  <a:lnTo>
                    <a:pt x="1381194" y="2320042"/>
                  </a:lnTo>
                  <a:cubicBezTo>
                    <a:pt x="1399940" y="2330805"/>
                    <a:pt x="1421149" y="2336495"/>
                    <a:pt x="1442605" y="2336495"/>
                  </a:cubicBezTo>
                  <a:cubicBezTo>
                    <a:pt x="1510645" y="2336495"/>
                    <a:pt x="1566011" y="2281129"/>
                    <a:pt x="1566011" y="2213082"/>
                  </a:cubicBezTo>
                  <a:lnTo>
                    <a:pt x="1566011" y="2090972"/>
                  </a:lnTo>
                  <a:cubicBezTo>
                    <a:pt x="1566011" y="2060479"/>
                    <a:pt x="1554784" y="2031187"/>
                    <a:pt x="1534483" y="2008593"/>
                  </a:cubicBezTo>
                  <a:lnTo>
                    <a:pt x="1533061" y="2007000"/>
                  </a:lnTo>
                  <a:cubicBezTo>
                    <a:pt x="1532001" y="2005818"/>
                    <a:pt x="1530883" y="2004694"/>
                    <a:pt x="1529689" y="2003634"/>
                  </a:cubicBezTo>
                  <a:lnTo>
                    <a:pt x="1326381" y="1820849"/>
                  </a:lnTo>
                  <a:cubicBezTo>
                    <a:pt x="1339710" y="1772380"/>
                    <a:pt x="1345012" y="1733397"/>
                    <a:pt x="1345660" y="1728425"/>
                  </a:cubicBezTo>
                  <a:cubicBezTo>
                    <a:pt x="1345774" y="1727523"/>
                    <a:pt x="1345863" y="1726609"/>
                    <a:pt x="1345914" y="1725701"/>
                  </a:cubicBezTo>
                  <a:lnTo>
                    <a:pt x="1346066" y="1723396"/>
                  </a:lnTo>
                  <a:cubicBezTo>
                    <a:pt x="1346117" y="1722653"/>
                    <a:pt x="1346155" y="1721916"/>
                    <a:pt x="1346168" y="1721180"/>
                  </a:cubicBezTo>
                  <a:cubicBezTo>
                    <a:pt x="1346238" y="1716125"/>
                    <a:pt x="1348987" y="1501648"/>
                    <a:pt x="1352130" y="1248968"/>
                  </a:cubicBezTo>
                  <a:cubicBezTo>
                    <a:pt x="1367116" y="1265758"/>
                    <a:pt x="1388891" y="1276330"/>
                    <a:pt x="1413103" y="1276330"/>
                  </a:cubicBezTo>
                  <a:lnTo>
                    <a:pt x="1423308" y="1276330"/>
                  </a:lnTo>
                  <a:cubicBezTo>
                    <a:pt x="1444345" y="1276330"/>
                    <a:pt x="1463827" y="1268050"/>
                    <a:pt x="1478476" y="1254493"/>
                  </a:cubicBezTo>
                  <a:cubicBezTo>
                    <a:pt x="1486268" y="1291501"/>
                    <a:pt x="1519174" y="1319371"/>
                    <a:pt x="1558467" y="1319371"/>
                  </a:cubicBezTo>
                  <a:lnTo>
                    <a:pt x="1568665" y="1319371"/>
                  </a:lnTo>
                  <a:cubicBezTo>
                    <a:pt x="1589392" y="1319371"/>
                    <a:pt x="1608454" y="1311592"/>
                    <a:pt x="1622926" y="1298651"/>
                  </a:cubicBezTo>
                  <a:cubicBezTo>
                    <a:pt x="1630787" y="1335576"/>
                    <a:pt x="1663649" y="1363364"/>
                    <a:pt x="1702873" y="1363364"/>
                  </a:cubicBezTo>
                  <a:lnTo>
                    <a:pt x="1713083" y="1363364"/>
                  </a:lnTo>
                  <a:cubicBezTo>
                    <a:pt x="1736477" y="1363364"/>
                    <a:pt x="1757679" y="1353527"/>
                    <a:pt x="1772608" y="1337544"/>
                  </a:cubicBezTo>
                  <a:lnTo>
                    <a:pt x="1776704" y="1338795"/>
                  </a:lnTo>
                  <a:cubicBezTo>
                    <a:pt x="1781797" y="1379016"/>
                    <a:pt x="1816214" y="1410220"/>
                    <a:pt x="1857806" y="1410220"/>
                  </a:cubicBezTo>
                  <a:lnTo>
                    <a:pt x="1868017" y="1410220"/>
                  </a:lnTo>
                  <a:cubicBezTo>
                    <a:pt x="1891404" y="1410220"/>
                    <a:pt x="1912607" y="1400384"/>
                    <a:pt x="1927542" y="1384407"/>
                  </a:cubicBezTo>
                  <a:lnTo>
                    <a:pt x="1943982" y="1389392"/>
                  </a:lnTo>
                  <a:cubicBezTo>
                    <a:pt x="1966817" y="1428159"/>
                    <a:pt x="2007336" y="1451438"/>
                    <a:pt x="2054263" y="1451438"/>
                  </a:cubicBezTo>
                  <a:lnTo>
                    <a:pt x="2100770" y="1451438"/>
                  </a:lnTo>
                  <a:cubicBezTo>
                    <a:pt x="2172646" y="1451438"/>
                    <a:pt x="2231123" y="1392955"/>
                    <a:pt x="2231123" y="1321079"/>
                  </a:cubicBezTo>
                  <a:lnTo>
                    <a:pt x="2231123" y="1180750"/>
                  </a:lnTo>
                  <a:cubicBezTo>
                    <a:pt x="2231123" y="1131481"/>
                    <a:pt x="2204777" y="1085316"/>
                    <a:pt x="2162352" y="1060253"/>
                  </a:cubicBezTo>
                  <a:lnTo>
                    <a:pt x="2047735" y="992574"/>
                  </a:lnTo>
                  <a:lnTo>
                    <a:pt x="2047735" y="877385"/>
                  </a:lnTo>
                  <a:cubicBezTo>
                    <a:pt x="2047735" y="808532"/>
                    <a:pt x="1991709" y="752513"/>
                    <a:pt x="1922837" y="752513"/>
                  </a:cubicBezTo>
                  <a:lnTo>
                    <a:pt x="1869293" y="752513"/>
                  </a:lnTo>
                  <a:cubicBezTo>
                    <a:pt x="1819338" y="752513"/>
                    <a:pt x="1774056" y="775925"/>
                    <a:pt x="1745322" y="813993"/>
                  </a:cubicBezTo>
                  <a:lnTo>
                    <a:pt x="1726349" y="802792"/>
                  </a:lnTo>
                  <a:lnTo>
                    <a:pt x="1726349" y="709060"/>
                  </a:lnTo>
                  <a:cubicBezTo>
                    <a:pt x="1726349" y="640194"/>
                    <a:pt x="1670342" y="584174"/>
                    <a:pt x="1601489" y="584174"/>
                  </a:cubicBezTo>
                  <a:lnTo>
                    <a:pt x="1547920" y="584174"/>
                  </a:lnTo>
                  <a:cubicBezTo>
                    <a:pt x="1505013" y="584174"/>
                    <a:pt x="1465103" y="601618"/>
                    <a:pt x="1436306" y="631507"/>
                  </a:cubicBezTo>
                  <a:lnTo>
                    <a:pt x="1360062" y="586498"/>
                  </a:lnTo>
                  <a:cubicBezTo>
                    <a:pt x="1360944" y="507803"/>
                    <a:pt x="1361478" y="452589"/>
                    <a:pt x="1361478" y="435819"/>
                  </a:cubicBezTo>
                  <a:cubicBezTo>
                    <a:pt x="1361478" y="323214"/>
                    <a:pt x="1340472" y="234486"/>
                    <a:pt x="1293367" y="148113"/>
                  </a:cubicBezTo>
                  <a:cubicBezTo>
                    <a:pt x="1255877" y="79381"/>
                    <a:pt x="1194073" y="31114"/>
                    <a:pt x="1151413" y="9982"/>
                  </a:cubicBezTo>
                  <a:cubicBezTo>
                    <a:pt x="1141088" y="3816"/>
                    <a:pt x="1128445" y="0"/>
                    <a:pt x="1117288" y="501"/>
                  </a:cubicBezTo>
                  <a:cubicBezTo>
                    <a:pt x="1105395" y="355"/>
                    <a:pt x="1094066" y="3327"/>
                    <a:pt x="1083583" y="9372"/>
                  </a:cubicBezTo>
                  <a:cubicBezTo>
                    <a:pt x="1067257" y="17437"/>
                    <a:pt x="988485" y="59886"/>
                    <a:pt x="940320" y="148120"/>
                  </a:cubicBezTo>
                  <a:cubicBezTo>
                    <a:pt x="893229" y="234486"/>
                    <a:pt x="872229" y="323214"/>
                    <a:pt x="872229" y="435819"/>
                  </a:cubicBezTo>
                  <a:cubicBezTo>
                    <a:pt x="872229" y="452475"/>
                    <a:pt x="872756" y="507091"/>
                    <a:pt x="873607" y="584981"/>
                  </a:cubicBezTo>
                  <a:lnTo>
                    <a:pt x="802697" y="626859"/>
                  </a:lnTo>
                  <a:cubicBezTo>
                    <a:pt x="774395" y="600062"/>
                    <a:pt x="731666" y="584174"/>
                    <a:pt x="683202" y="584174"/>
                  </a:cubicBezTo>
                  <a:lnTo>
                    <a:pt x="660247" y="584174"/>
                  </a:lnTo>
                  <a:cubicBezTo>
                    <a:pt x="570147" y="584174"/>
                    <a:pt x="504755" y="636695"/>
                    <a:pt x="504755" y="709060"/>
                  </a:cubicBezTo>
                  <a:lnTo>
                    <a:pt x="504755" y="802798"/>
                  </a:lnTo>
                  <a:lnTo>
                    <a:pt x="493750" y="809307"/>
                  </a:lnTo>
                  <a:cubicBezTo>
                    <a:pt x="466737" y="774509"/>
                    <a:pt x="418674" y="752513"/>
                    <a:pt x="361835" y="752513"/>
                  </a:cubicBezTo>
                  <a:lnTo>
                    <a:pt x="338899" y="752513"/>
                  </a:lnTo>
                  <a:cubicBezTo>
                    <a:pt x="248792" y="752513"/>
                    <a:pt x="183407" y="805033"/>
                    <a:pt x="183407" y="877385"/>
                  </a:cubicBezTo>
                  <a:lnTo>
                    <a:pt x="183407" y="992568"/>
                  </a:lnTo>
                  <a:lnTo>
                    <a:pt x="68770" y="1060265"/>
                  </a:lnTo>
                  <a:cubicBezTo>
                    <a:pt x="26352" y="1085316"/>
                    <a:pt x="0" y="1131487"/>
                    <a:pt x="0" y="1180750"/>
                  </a:cubicBezTo>
                  <a:lnTo>
                    <a:pt x="0" y="1321079"/>
                  </a:lnTo>
                  <a:cubicBezTo>
                    <a:pt x="0" y="1392955"/>
                    <a:pt x="58489" y="1451438"/>
                    <a:pt x="130371" y="1451438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4" name="Google Shape;464;p4"/>
            <p:cNvSpPr/>
            <p:nvPr/>
          </p:nvSpPr>
          <p:spPr>
            <a:xfrm>
              <a:off x="4932813" y="1023489"/>
              <a:ext cx="2440673" cy="2609526"/>
            </a:xfrm>
            <a:custGeom>
              <a:rect b="b" l="l" r="r" t="t"/>
              <a:pathLst>
                <a:path extrusionOk="0" h="2609526" w="2440673">
                  <a:moveTo>
                    <a:pt x="1216425" y="2609526"/>
                  </a:moveTo>
                  <a:cubicBezTo>
                    <a:pt x="1148448" y="2609526"/>
                    <a:pt x="1076452" y="2569387"/>
                    <a:pt x="1047394" y="2483053"/>
                  </a:cubicBezTo>
                  <a:lnTo>
                    <a:pt x="990409" y="2515793"/>
                  </a:lnTo>
                  <a:cubicBezTo>
                    <a:pt x="955878" y="2535662"/>
                    <a:pt x="916584" y="2546178"/>
                    <a:pt x="876827" y="2546178"/>
                  </a:cubicBezTo>
                  <a:cubicBezTo>
                    <a:pt x="751014" y="2546178"/>
                    <a:pt x="648652" y="2443816"/>
                    <a:pt x="648652" y="2317991"/>
                  </a:cubicBezTo>
                  <a:lnTo>
                    <a:pt x="648652" y="2195874"/>
                  </a:lnTo>
                  <a:cubicBezTo>
                    <a:pt x="648652" y="2139613"/>
                    <a:pt x="669302" y="2085594"/>
                    <a:pt x="706818" y="2043703"/>
                  </a:cubicBezTo>
                  <a:lnTo>
                    <a:pt x="708291" y="2042039"/>
                  </a:lnTo>
                  <a:cubicBezTo>
                    <a:pt x="711981" y="2037911"/>
                    <a:pt x="715937" y="2033962"/>
                    <a:pt x="720064" y="2030298"/>
                  </a:cubicBezTo>
                  <a:lnTo>
                    <a:pt x="893826" y="1874081"/>
                  </a:lnTo>
                  <a:cubicBezTo>
                    <a:pt x="891774" y="1864023"/>
                    <a:pt x="890492" y="1856784"/>
                    <a:pt x="889882" y="1853209"/>
                  </a:cubicBezTo>
                  <a:cubicBezTo>
                    <a:pt x="889273" y="1849596"/>
                    <a:pt x="888809" y="1846097"/>
                    <a:pt x="888472" y="1842573"/>
                  </a:cubicBezTo>
                  <a:lnTo>
                    <a:pt x="888066" y="1838191"/>
                  </a:lnTo>
                  <a:cubicBezTo>
                    <a:pt x="887768" y="1834654"/>
                    <a:pt x="887583" y="1831111"/>
                    <a:pt x="887533" y="1827574"/>
                  </a:cubicBezTo>
                  <a:lnTo>
                    <a:pt x="886796" y="1770392"/>
                  </a:lnTo>
                  <a:cubicBezTo>
                    <a:pt x="886059" y="1711871"/>
                    <a:pt x="884809" y="1612931"/>
                    <a:pt x="883342" y="1495786"/>
                  </a:cubicBezTo>
                  <a:cubicBezTo>
                    <a:pt x="852944" y="1516843"/>
                    <a:pt x="816260" y="1529054"/>
                    <a:pt x="777443" y="1529054"/>
                  </a:cubicBezTo>
                  <a:lnTo>
                    <a:pt x="767232" y="1529054"/>
                  </a:lnTo>
                  <a:cubicBezTo>
                    <a:pt x="762647" y="1529054"/>
                    <a:pt x="758082" y="1528883"/>
                    <a:pt x="753535" y="1528552"/>
                  </a:cubicBezTo>
                  <a:cubicBezTo>
                    <a:pt x="720648" y="1556429"/>
                    <a:pt x="678275" y="1573041"/>
                    <a:pt x="633025" y="1573041"/>
                  </a:cubicBezTo>
                  <a:lnTo>
                    <a:pt x="622814" y="1573041"/>
                  </a:lnTo>
                  <a:cubicBezTo>
                    <a:pt x="616102" y="1573041"/>
                    <a:pt x="609415" y="1572679"/>
                    <a:pt x="602792" y="1571948"/>
                  </a:cubicBezTo>
                  <a:cubicBezTo>
                    <a:pt x="569537" y="1601863"/>
                    <a:pt x="525633" y="1619897"/>
                    <a:pt x="478091" y="1619897"/>
                  </a:cubicBezTo>
                  <a:lnTo>
                    <a:pt x="467887" y="1619897"/>
                  </a:lnTo>
                  <a:cubicBezTo>
                    <a:pt x="452608" y="1619897"/>
                    <a:pt x="437483" y="1617999"/>
                    <a:pt x="422859" y="1614341"/>
                  </a:cubicBezTo>
                  <a:cubicBezTo>
                    <a:pt x="383228" y="1644389"/>
                    <a:pt x="334143" y="1661115"/>
                    <a:pt x="281641" y="1661115"/>
                  </a:cubicBezTo>
                  <a:lnTo>
                    <a:pt x="235140" y="1661115"/>
                  </a:lnTo>
                  <a:cubicBezTo>
                    <a:pt x="105479" y="1661115"/>
                    <a:pt x="0" y="1555635"/>
                    <a:pt x="0" y="1425981"/>
                  </a:cubicBezTo>
                  <a:lnTo>
                    <a:pt x="0" y="1285652"/>
                  </a:lnTo>
                  <a:cubicBezTo>
                    <a:pt x="0" y="1199489"/>
                    <a:pt x="46081" y="1118755"/>
                    <a:pt x="120268" y="1074947"/>
                  </a:cubicBezTo>
                  <a:lnTo>
                    <a:pt x="183407" y="1037666"/>
                  </a:lnTo>
                  <a:lnTo>
                    <a:pt x="183407" y="982294"/>
                  </a:lnTo>
                  <a:cubicBezTo>
                    <a:pt x="183407" y="851369"/>
                    <a:pt x="295300" y="752646"/>
                    <a:pt x="443674" y="752646"/>
                  </a:cubicBezTo>
                  <a:lnTo>
                    <a:pt x="466610" y="752646"/>
                  </a:lnTo>
                  <a:cubicBezTo>
                    <a:pt x="482244" y="752646"/>
                    <a:pt x="497579" y="753751"/>
                    <a:pt x="512464" y="755923"/>
                  </a:cubicBezTo>
                  <a:cubicBezTo>
                    <a:pt x="540143" y="654932"/>
                    <a:pt x="639533" y="584307"/>
                    <a:pt x="765028" y="584307"/>
                  </a:cubicBezTo>
                  <a:lnTo>
                    <a:pt x="787977" y="584307"/>
                  </a:lnTo>
                  <a:cubicBezTo>
                    <a:pt x="817518" y="584307"/>
                    <a:pt x="845997" y="588251"/>
                    <a:pt x="872629" y="595852"/>
                  </a:cubicBezTo>
                  <a:cubicBezTo>
                    <a:pt x="872356" y="567035"/>
                    <a:pt x="872229" y="549275"/>
                    <a:pt x="872229" y="540727"/>
                  </a:cubicBezTo>
                  <a:cubicBezTo>
                    <a:pt x="872229" y="411416"/>
                    <a:pt x="897928" y="304063"/>
                    <a:pt x="953109" y="202863"/>
                  </a:cubicBezTo>
                  <a:cubicBezTo>
                    <a:pt x="1013180" y="92798"/>
                    <a:pt x="1107636" y="37731"/>
                    <a:pt x="1139278" y="21672"/>
                  </a:cubicBezTo>
                  <a:cubicBezTo>
                    <a:pt x="1164253" y="7994"/>
                    <a:pt x="1192212" y="749"/>
                    <a:pt x="1220558" y="628"/>
                  </a:cubicBezTo>
                  <a:cubicBezTo>
                    <a:pt x="1249216" y="0"/>
                    <a:pt x="1279359" y="7702"/>
                    <a:pt x="1305896" y="22612"/>
                  </a:cubicBezTo>
                  <a:cubicBezTo>
                    <a:pt x="1364037" y="52247"/>
                    <a:pt x="1441964" y="114554"/>
                    <a:pt x="1490122" y="202844"/>
                  </a:cubicBezTo>
                  <a:cubicBezTo>
                    <a:pt x="1545316" y="304031"/>
                    <a:pt x="1571021" y="411397"/>
                    <a:pt x="1571021" y="540727"/>
                  </a:cubicBezTo>
                  <a:cubicBezTo>
                    <a:pt x="1571021" y="550697"/>
                    <a:pt x="1570856" y="571976"/>
                    <a:pt x="1570609" y="597687"/>
                  </a:cubicBezTo>
                  <a:cubicBezTo>
                    <a:pt x="1596897" y="588924"/>
                    <a:pt x="1624628" y="584307"/>
                    <a:pt x="1652695" y="584307"/>
                  </a:cubicBezTo>
                  <a:lnTo>
                    <a:pt x="1706257" y="584307"/>
                  </a:lnTo>
                  <a:cubicBezTo>
                    <a:pt x="1813064" y="584307"/>
                    <a:pt x="1903063" y="657593"/>
                    <a:pt x="1928634" y="756526"/>
                  </a:cubicBezTo>
                  <a:cubicBezTo>
                    <a:pt x="1943455" y="753960"/>
                    <a:pt x="1958638" y="752646"/>
                    <a:pt x="1974062" y="752646"/>
                  </a:cubicBezTo>
                  <a:lnTo>
                    <a:pt x="2027612" y="752646"/>
                  </a:lnTo>
                  <a:cubicBezTo>
                    <a:pt x="2154250" y="752646"/>
                    <a:pt x="2257285" y="855662"/>
                    <a:pt x="2257285" y="982294"/>
                  </a:cubicBezTo>
                  <a:lnTo>
                    <a:pt x="2257285" y="1037672"/>
                  </a:lnTo>
                  <a:lnTo>
                    <a:pt x="2320404" y="1074940"/>
                  </a:lnTo>
                  <a:cubicBezTo>
                    <a:pt x="2394597" y="1118762"/>
                    <a:pt x="2440673" y="1199502"/>
                    <a:pt x="2440673" y="1285652"/>
                  </a:cubicBezTo>
                  <a:lnTo>
                    <a:pt x="2440673" y="1425981"/>
                  </a:lnTo>
                  <a:cubicBezTo>
                    <a:pt x="2440673" y="1555635"/>
                    <a:pt x="2335193" y="1661115"/>
                    <a:pt x="2205545" y="1661115"/>
                  </a:cubicBezTo>
                  <a:lnTo>
                    <a:pt x="2159031" y="1661115"/>
                  </a:lnTo>
                  <a:cubicBezTo>
                    <a:pt x="2106529" y="1661115"/>
                    <a:pt x="2057450" y="1644389"/>
                    <a:pt x="2017820" y="1614341"/>
                  </a:cubicBezTo>
                  <a:cubicBezTo>
                    <a:pt x="2003190" y="1617999"/>
                    <a:pt x="1988070" y="1619897"/>
                    <a:pt x="1972786" y="1619897"/>
                  </a:cubicBezTo>
                  <a:lnTo>
                    <a:pt x="1962581" y="1619897"/>
                  </a:lnTo>
                  <a:cubicBezTo>
                    <a:pt x="1915033" y="1619897"/>
                    <a:pt x="1871135" y="1601863"/>
                    <a:pt x="1837880" y="1571948"/>
                  </a:cubicBezTo>
                  <a:cubicBezTo>
                    <a:pt x="1831257" y="1572679"/>
                    <a:pt x="1824570" y="1573041"/>
                    <a:pt x="1817858" y="1573041"/>
                  </a:cubicBezTo>
                  <a:lnTo>
                    <a:pt x="1807648" y="1573041"/>
                  </a:lnTo>
                  <a:cubicBezTo>
                    <a:pt x="1762398" y="1573041"/>
                    <a:pt x="1720030" y="1556429"/>
                    <a:pt x="1687150" y="1528552"/>
                  </a:cubicBezTo>
                  <a:cubicBezTo>
                    <a:pt x="1682603" y="1528883"/>
                    <a:pt x="1678025" y="1529054"/>
                    <a:pt x="1673434" y="1529054"/>
                  </a:cubicBezTo>
                  <a:lnTo>
                    <a:pt x="1663249" y="1529054"/>
                  </a:lnTo>
                  <a:cubicBezTo>
                    <a:pt x="1625504" y="1529054"/>
                    <a:pt x="1589786" y="1517516"/>
                    <a:pt x="1559890" y="1497526"/>
                  </a:cubicBezTo>
                  <a:cubicBezTo>
                    <a:pt x="1557559" y="1683677"/>
                    <a:pt x="1555762" y="1823427"/>
                    <a:pt x="1555705" y="1827498"/>
                  </a:cubicBezTo>
                  <a:lnTo>
                    <a:pt x="1555686" y="1828723"/>
                  </a:lnTo>
                  <a:cubicBezTo>
                    <a:pt x="1555629" y="1830984"/>
                    <a:pt x="1555527" y="1833251"/>
                    <a:pt x="1555369" y="1835511"/>
                  </a:cubicBezTo>
                  <a:lnTo>
                    <a:pt x="1555254" y="1837194"/>
                  </a:lnTo>
                  <a:cubicBezTo>
                    <a:pt x="1555057" y="1840464"/>
                    <a:pt x="1554740" y="1843709"/>
                    <a:pt x="1554321" y="1846935"/>
                  </a:cubicBezTo>
                  <a:cubicBezTo>
                    <a:pt x="1553749" y="1851355"/>
                    <a:pt x="1551635" y="1866887"/>
                    <a:pt x="1547260" y="1889245"/>
                  </a:cubicBezTo>
                  <a:lnTo>
                    <a:pt x="1704517" y="2030622"/>
                  </a:lnTo>
                  <a:cubicBezTo>
                    <a:pt x="1708251" y="2033943"/>
                    <a:pt x="1712207" y="2037892"/>
                    <a:pt x="1715916" y="2042039"/>
                  </a:cubicBezTo>
                  <a:lnTo>
                    <a:pt x="1717465" y="2043779"/>
                  </a:lnTo>
                  <a:cubicBezTo>
                    <a:pt x="1754835" y="2085352"/>
                    <a:pt x="1775561" y="2139480"/>
                    <a:pt x="1775561" y="2195874"/>
                  </a:cubicBezTo>
                  <a:lnTo>
                    <a:pt x="1775561" y="2317991"/>
                  </a:lnTo>
                  <a:cubicBezTo>
                    <a:pt x="1775561" y="2443816"/>
                    <a:pt x="1673199" y="2546178"/>
                    <a:pt x="1547387" y="2546178"/>
                  </a:cubicBezTo>
                  <a:cubicBezTo>
                    <a:pt x="1507655" y="2546178"/>
                    <a:pt x="1468367" y="2535669"/>
                    <a:pt x="1433772" y="2515787"/>
                  </a:cubicBezTo>
                  <a:lnTo>
                    <a:pt x="1383899" y="2487129"/>
                  </a:lnTo>
                  <a:cubicBezTo>
                    <a:pt x="1373746" y="2514993"/>
                    <a:pt x="1359890" y="2535453"/>
                    <a:pt x="1347330" y="2549772"/>
                  </a:cubicBezTo>
                  <a:cubicBezTo>
                    <a:pt x="1313999" y="2587752"/>
                    <a:pt x="1266285" y="2609526"/>
                    <a:pt x="1216425" y="2609526"/>
                  </a:cubicBezTo>
                  <a:close/>
                  <a:moveTo>
                    <a:pt x="1236992" y="2161038"/>
                  </a:moveTo>
                  <a:lnTo>
                    <a:pt x="1538179" y="2334094"/>
                  </a:lnTo>
                  <a:cubicBezTo>
                    <a:pt x="1541056" y="2335752"/>
                    <a:pt x="1544243" y="2336622"/>
                    <a:pt x="1547387" y="2336622"/>
                  </a:cubicBezTo>
                  <a:cubicBezTo>
                    <a:pt x="1557483" y="2336622"/>
                    <a:pt x="1566011" y="2328094"/>
                    <a:pt x="1566011" y="2317991"/>
                  </a:cubicBezTo>
                  <a:lnTo>
                    <a:pt x="1566011" y="2195874"/>
                  </a:lnTo>
                  <a:cubicBezTo>
                    <a:pt x="1566011" y="2191556"/>
                    <a:pt x="1564538" y="2187416"/>
                    <a:pt x="1561852" y="2184146"/>
                  </a:cubicBezTo>
                  <a:lnTo>
                    <a:pt x="1312951" y="1960378"/>
                  </a:lnTo>
                  <a:lnTo>
                    <a:pt x="1330134" y="1897951"/>
                  </a:lnTo>
                  <a:cubicBezTo>
                    <a:pt x="1340275" y="1861108"/>
                    <a:pt x="1345044" y="1830298"/>
                    <a:pt x="1346212" y="1822119"/>
                  </a:cubicBezTo>
                  <a:cubicBezTo>
                    <a:pt x="1346542" y="1796738"/>
                    <a:pt x="1349165" y="1591773"/>
                    <a:pt x="1352137" y="1352575"/>
                  </a:cubicBezTo>
                  <a:lnTo>
                    <a:pt x="1355483" y="1083011"/>
                  </a:lnTo>
                  <a:lnTo>
                    <a:pt x="1523885" y="1271574"/>
                  </a:lnTo>
                  <a:lnTo>
                    <a:pt x="1647659" y="1156976"/>
                  </a:lnTo>
                  <a:lnTo>
                    <a:pt x="1679155" y="1306417"/>
                  </a:lnTo>
                  <a:lnTo>
                    <a:pt x="1792528" y="1205096"/>
                  </a:lnTo>
                  <a:lnTo>
                    <a:pt x="1822850" y="1347355"/>
                  </a:lnTo>
                  <a:lnTo>
                    <a:pt x="1845462" y="1323155"/>
                  </a:lnTo>
                  <a:lnTo>
                    <a:pt x="1976894" y="1363287"/>
                  </a:lnTo>
                  <a:lnTo>
                    <a:pt x="1980450" y="1391361"/>
                  </a:lnTo>
                  <a:lnTo>
                    <a:pt x="2000275" y="1370152"/>
                  </a:lnTo>
                  <a:lnTo>
                    <a:pt x="2118283" y="1405858"/>
                  </a:lnTo>
                  <a:lnTo>
                    <a:pt x="2139048" y="1441126"/>
                  </a:lnTo>
                  <a:cubicBezTo>
                    <a:pt x="2141689" y="1445609"/>
                    <a:pt x="2146630" y="1451565"/>
                    <a:pt x="2159031" y="1451565"/>
                  </a:cubicBezTo>
                  <a:lnTo>
                    <a:pt x="2205545" y="1451565"/>
                  </a:lnTo>
                  <a:cubicBezTo>
                    <a:pt x="2219648" y="1451565"/>
                    <a:pt x="2231123" y="1440091"/>
                    <a:pt x="2231123" y="1425981"/>
                  </a:cubicBezTo>
                  <a:lnTo>
                    <a:pt x="2231123" y="1285652"/>
                  </a:lnTo>
                  <a:cubicBezTo>
                    <a:pt x="2231123" y="1273460"/>
                    <a:pt x="2224335" y="1261573"/>
                    <a:pt x="2213844" y="1255369"/>
                  </a:cubicBezTo>
                  <a:lnTo>
                    <a:pt x="2047735" y="1157293"/>
                  </a:lnTo>
                  <a:lnTo>
                    <a:pt x="2047735" y="982294"/>
                  </a:lnTo>
                  <a:cubicBezTo>
                    <a:pt x="2047735" y="971207"/>
                    <a:pt x="2038705" y="962196"/>
                    <a:pt x="2027612" y="962196"/>
                  </a:cubicBezTo>
                  <a:lnTo>
                    <a:pt x="1974062" y="962196"/>
                  </a:lnTo>
                  <a:cubicBezTo>
                    <a:pt x="1957939" y="962196"/>
                    <a:pt x="1943246" y="969416"/>
                    <a:pt x="1933746" y="982002"/>
                  </a:cubicBezTo>
                  <a:lnTo>
                    <a:pt x="1877390" y="1056690"/>
                  </a:lnTo>
                  <a:lnTo>
                    <a:pt x="1726349" y="967505"/>
                  </a:lnTo>
                  <a:lnTo>
                    <a:pt x="1726349" y="813962"/>
                  </a:lnTo>
                  <a:cubicBezTo>
                    <a:pt x="1726349" y="802874"/>
                    <a:pt x="1717338" y="793857"/>
                    <a:pt x="1706257" y="793857"/>
                  </a:cubicBezTo>
                  <a:lnTo>
                    <a:pt x="1652695" y="793857"/>
                  </a:lnTo>
                  <a:cubicBezTo>
                    <a:pt x="1638846" y="793857"/>
                    <a:pt x="1626012" y="799274"/>
                    <a:pt x="1616532" y="809104"/>
                  </a:cubicBezTo>
                  <a:lnTo>
                    <a:pt x="1559096" y="868724"/>
                  </a:lnTo>
                  <a:lnTo>
                    <a:pt x="1359382" y="750817"/>
                  </a:lnTo>
                  <a:lnTo>
                    <a:pt x="1360068" y="690219"/>
                  </a:lnTo>
                  <a:cubicBezTo>
                    <a:pt x="1360970" y="609695"/>
                    <a:pt x="1361471" y="556602"/>
                    <a:pt x="1361471" y="540727"/>
                  </a:cubicBezTo>
                  <a:cubicBezTo>
                    <a:pt x="1361471" y="445306"/>
                    <a:pt x="1344929" y="374269"/>
                    <a:pt x="1306156" y="303193"/>
                  </a:cubicBezTo>
                  <a:cubicBezTo>
                    <a:pt x="1285309" y="264972"/>
                    <a:pt x="1250130" y="232879"/>
                    <a:pt x="1221790" y="215512"/>
                  </a:cubicBezTo>
                  <a:cubicBezTo>
                    <a:pt x="1201413" y="228041"/>
                    <a:pt x="1162608" y="256419"/>
                    <a:pt x="1137069" y="303225"/>
                  </a:cubicBezTo>
                  <a:cubicBezTo>
                    <a:pt x="1098315" y="374281"/>
                    <a:pt x="1081779" y="445319"/>
                    <a:pt x="1081779" y="540727"/>
                  </a:cubicBezTo>
                  <a:cubicBezTo>
                    <a:pt x="1081779" y="559955"/>
                    <a:pt x="1082560" y="634415"/>
                    <a:pt x="1083144" y="688752"/>
                  </a:cubicBezTo>
                  <a:lnTo>
                    <a:pt x="1083805" y="749306"/>
                  </a:lnTo>
                  <a:lnTo>
                    <a:pt x="892771" y="862133"/>
                  </a:lnTo>
                  <a:lnTo>
                    <a:pt x="835437" y="807847"/>
                  </a:lnTo>
                  <a:cubicBezTo>
                    <a:pt x="828617" y="801389"/>
                    <a:pt x="812101" y="793857"/>
                    <a:pt x="787977" y="793857"/>
                  </a:cubicBezTo>
                  <a:lnTo>
                    <a:pt x="765028" y="793857"/>
                  </a:lnTo>
                  <a:cubicBezTo>
                    <a:pt x="733602" y="793857"/>
                    <a:pt x="714305" y="805567"/>
                    <a:pt x="714305" y="813962"/>
                  </a:cubicBezTo>
                  <a:lnTo>
                    <a:pt x="714305" y="967473"/>
                  </a:lnTo>
                  <a:lnTo>
                    <a:pt x="572382" y="1051388"/>
                  </a:lnTo>
                  <a:lnTo>
                    <a:pt x="515766" y="978465"/>
                  </a:lnTo>
                  <a:cubicBezTo>
                    <a:pt x="509682" y="970629"/>
                    <a:pt x="491705" y="962196"/>
                    <a:pt x="466610" y="962196"/>
                  </a:cubicBezTo>
                  <a:lnTo>
                    <a:pt x="443674" y="962196"/>
                  </a:lnTo>
                  <a:cubicBezTo>
                    <a:pt x="412254" y="962196"/>
                    <a:pt x="392957" y="973899"/>
                    <a:pt x="392957" y="982294"/>
                  </a:cubicBezTo>
                  <a:lnTo>
                    <a:pt x="392957" y="1157281"/>
                  </a:lnTo>
                  <a:lnTo>
                    <a:pt x="226815" y="1255388"/>
                  </a:lnTo>
                  <a:cubicBezTo>
                    <a:pt x="216331" y="1261586"/>
                    <a:pt x="209550" y="1273460"/>
                    <a:pt x="209550" y="1285652"/>
                  </a:cubicBezTo>
                  <a:lnTo>
                    <a:pt x="209550" y="1425981"/>
                  </a:lnTo>
                  <a:cubicBezTo>
                    <a:pt x="209550" y="1440091"/>
                    <a:pt x="221030" y="1451565"/>
                    <a:pt x="235140" y="1451565"/>
                  </a:cubicBezTo>
                  <a:lnTo>
                    <a:pt x="281641" y="1451565"/>
                  </a:lnTo>
                  <a:cubicBezTo>
                    <a:pt x="294055" y="1451565"/>
                    <a:pt x="299002" y="1445609"/>
                    <a:pt x="301644" y="1441119"/>
                  </a:cubicBezTo>
                  <a:lnTo>
                    <a:pt x="322433" y="1405832"/>
                  </a:lnTo>
                  <a:lnTo>
                    <a:pt x="440461" y="1370183"/>
                  </a:lnTo>
                  <a:lnTo>
                    <a:pt x="460222" y="1391335"/>
                  </a:lnTo>
                  <a:lnTo>
                    <a:pt x="463810" y="1363040"/>
                  </a:lnTo>
                  <a:lnTo>
                    <a:pt x="595420" y="1323340"/>
                  </a:lnTo>
                  <a:lnTo>
                    <a:pt x="617835" y="1347343"/>
                  </a:lnTo>
                  <a:lnTo>
                    <a:pt x="648131" y="1205071"/>
                  </a:lnTo>
                  <a:lnTo>
                    <a:pt x="761511" y="1306404"/>
                  </a:lnTo>
                  <a:lnTo>
                    <a:pt x="793026" y="1156887"/>
                  </a:lnTo>
                  <a:lnTo>
                    <a:pt x="916197" y="1271009"/>
                  </a:lnTo>
                  <a:lnTo>
                    <a:pt x="1087481" y="1059795"/>
                  </a:lnTo>
                  <a:lnTo>
                    <a:pt x="1091082" y="1349590"/>
                  </a:lnTo>
                  <a:cubicBezTo>
                    <a:pt x="1093292" y="1527282"/>
                    <a:pt x="1095305" y="1686471"/>
                    <a:pt x="1096340" y="1767744"/>
                  </a:cubicBezTo>
                  <a:lnTo>
                    <a:pt x="1097019" y="1821186"/>
                  </a:lnTo>
                  <a:cubicBezTo>
                    <a:pt x="1098511" y="1829428"/>
                    <a:pt x="1103058" y="1852872"/>
                    <a:pt x="1111218" y="1882305"/>
                  </a:cubicBezTo>
                  <a:lnTo>
                    <a:pt x="1128553" y="1944833"/>
                  </a:lnTo>
                  <a:lnTo>
                    <a:pt x="862387" y="2184126"/>
                  </a:lnTo>
                  <a:cubicBezTo>
                    <a:pt x="859643" y="2187454"/>
                    <a:pt x="858202" y="2191505"/>
                    <a:pt x="858202" y="2195874"/>
                  </a:cubicBezTo>
                  <a:lnTo>
                    <a:pt x="858202" y="2317991"/>
                  </a:lnTo>
                  <a:cubicBezTo>
                    <a:pt x="858202" y="2328094"/>
                    <a:pt x="866730" y="2336622"/>
                    <a:pt x="876827" y="2336622"/>
                  </a:cubicBezTo>
                  <a:cubicBezTo>
                    <a:pt x="879913" y="2336622"/>
                    <a:pt x="883158" y="2335739"/>
                    <a:pt x="885971" y="2334120"/>
                  </a:cubicBezTo>
                  <a:lnTo>
                    <a:pt x="1195997" y="2156028"/>
                  </a:lnTo>
                  <a:lnTo>
                    <a:pt x="1196517" y="2137784"/>
                  </a:lnTo>
                  <a:lnTo>
                    <a:pt x="1212132" y="2146757"/>
                  </a:lnTo>
                  <a:lnTo>
                    <a:pt x="1236192" y="2132933"/>
                  </a:lnTo>
                  <a:close/>
                  <a:moveTo>
                    <a:pt x="1346504" y="1819992"/>
                  </a:moveTo>
                  <a:cubicBezTo>
                    <a:pt x="1346504" y="1820017"/>
                    <a:pt x="1346498" y="1820043"/>
                    <a:pt x="1346498" y="1820068"/>
                  </a:cubicBezTo>
                  <a:cubicBezTo>
                    <a:pt x="1346504" y="1820024"/>
                    <a:pt x="1346504" y="1820005"/>
                    <a:pt x="1346504" y="1819992"/>
                  </a:cubicBezTo>
                  <a:close/>
                  <a:moveTo>
                    <a:pt x="1564341" y="2186381"/>
                  </a:moveTo>
                  <a:cubicBezTo>
                    <a:pt x="1564487" y="2186520"/>
                    <a:pt x="1564639" y="2186647"/>
                    <a:pt x="1564786" y="2186781"/>
                  </a:cubicBezTo>
                  <a:close/>
                  <a:moveTo>
                    <a:pt x="860120" y="2186158"/>
                  </a:moveTo>
                  <a:lnTo>
                    <a:pt x="859796" y="2186457"/>
                  </a:lnTo>
                  <a:cubicBezTo>
                    <a:pt x="859904" y="2186355"/>
                    <a:pt x="860012" y="2186260"/>
                    <a:pt x="860120" y="2186158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5" name="Google Shape;465;p4"/>
            <p:cNvSpPr/>
            <p:nvPr/>
          </p:nvSpPr>
          <p:spPr>
            <a:xfrm>
              <a:off x="6119800" y="3439144"/>
              <a:ext cx="0" cy="0"/>
            </a:xfrm>
            <a:custGeom>
              <a:rect b="b" l="l" r="r" t="t"/>
              <a:pathLst>
                <a:path extrusionOk="0" h="120000" w="120000">
                  <a:moveTo>
                    <a:pt x="0" y="0"/>
                  </a:move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6" name="Google Shape;466;p4"/>
            <p:cNvSpPr/>
            <p:nvPr/>
          </p:nvSpPr>
          <p:spPr>
            <a:xfrm>
              <a:off x="6178918" y="3439950"/>
              <a:ext cx="0" cy="0"/>
            </a:xfrm>
            <a:custGeom>
              <a:rect b="b" l="l" r="r" t="t"/>
              <a:pathLst>
                <a:path extrusionOk="0" h="120000" w="120000">
                  <a:moveTo>
                    <a:pt x="0" y="0"/>
                  </a:move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7" name="Google Shape;467;p4"/>
            <p:cNvSpPr/>
            <p:nvPr/>
          </p:nvSpPr>
          <p:spPr>
            <a:xfrm>
              <a:off x="6209938" y="1491905"/>
              <a:ext cx="74479" cy="1015752"/>
            </a:xfrm>
            <a:custGeom>
              <a:rect b="b" l="l" r="r" t="t"/>
              <a:pathLst>
                <a:path extrusionOk="0" h="1015752" w="74479">
                  <a:moveTo>
                    <a:pt x="30511" y="1015752"/>
                  </a:moveTo>
                  <a:lnTo>
                    <a:pt x="30079" y="1015752"/>
                  </a:lnTo>
                  <a:cubicBezTo>
                    <a:pt x="13366" y="1015511"/>
                    <a:pt x="0" y="1001769"/>
                    <a:pt x="234" y="985056"/>
                  </a:cubicBezTo>
                  <a:lnTo>
                    <a:pt x="13703" y="29845"/>
                  </a:lnTo>
                  <a:cubicBezTo>
                    <a:pt x="13938" y="13271"/>
                    <a:pt x="27438" y="0"/>
                    <a:pt x="43967" y="0"/>
                  </a:cubicBezTo>
                  <a:lnTo>
                    <a:pt x="44405" y="0"/>
                  </a:lnTo>
                  <a:cubicBezTo>
                    <a:pt x="61112" y="234"/>
                    <a:pt x="74479" y="13982"/>
                    <a:pt x="74244" y="30695"/>
                  </a:cubicBezTo>
                  <a:lnTo>
                    <a:pt x="60782" y="985901"/>
                  </a:lnTo>
                  <a:cubicBezTo>
                    <a:pt x="60547" y="1002480"/>
                    <a:pt x="47047" y="1015752"/>
                    <a:pt x="30511" y="1015752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8" name="Google Shape;468;p4"/>
            <p:cNvSpPr/>
            <p:nvPr/>
          </p:nvSpPr>
          <p:spPr>
            <a:xfrm>
              <a:off x="6209112" y="2540344"/>
              <a:ext cx="64643" cy="223050"/>
            </a:xfrm>
            <a:custGeom>
              <a:rect b="b" l="l" r="r" t="t"/>
              <a:pathLst>
                <a:path extrusionOk="0" h="223050" w="64643">
                  <a:moveTo>
                    <a:pt x="31616" y="223024"/>
                  </a:moveTo>
                  <a:cubicBezTo>
                    <a:pt x="31083" y="223037"/>
                    <a:pt x="30530" y="223050"/>
                    <a:pt x="29978" y="223037"/>
                  </a:cubicBezTo>
                  <a:cubicBezTo>
                    <a:pt x="13265" y="222681"/>
                    <a:pt x="0" y="208845"/>
                    <a:pt x="349" y="192131"/>
                  </a:cubicBezTo>
                  <a:lnTo>
                    <a:pt x="3759" y="29902"/>
                  </a:lnTo>
                  <a:cubicBezTo>
                    <a:pt x="4127" y="13207"/>
                    <a:pt x="17894" y="0"/>
                    <a:pt x="34658" y="266"/>
                  </a:cubicBezTo>
                  <a:cubicBezTo>
                    <a:pt x="51371" y="622"/>
                    <a:pt x="64643" y="14458"/>
                    <a:pt x="64293" y="31172"/>
                  </a:cubicBezTo>
                  <a:lnTo>
                    <a:pt x="60877" y="193401"/>
                  </a:lnTo>
                  <a:cubicBezTo>
                    <a:pt x="60540" y="209562"/>
                    <a:pt x="47593" y="222503"/>
                    <a:pt x="31616" y="223024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9" name="Google Shape;469;p4"/>
            <p:cNvSpPr/>
            <p:nvPr/>
          </p:nvSpPr>
          <p:spPr>
            <a:xfrm>
              <a:off x="4923285" y="1033144"/>
              <a:ext cx="2231123" cy="2399842"/>
            </a:xfrm>
            <a:custGeom>
              <a:rect b="b" l="l" r="r" t="t"/>
              <a:pathLst>
                <a:path extrusionOk="0" h="2399842" w="2231123">
                  <a:moveTo>
                    <a:pt x="130371" y="1451438"/>
                  </a:moveTo>
                  <a:lnTo>
                    <a:pt x="176866" y="1451438"/>
                  </a:lnTo>
                  <a:cubicBezTo>
                    <a:pt x="223786" y="1451438"/>
                    <a:pt x="264325" y="1428153"/>
                    <a:pt x="287153" y="1389392"/>
                  </a:cubicBezTo>
                  <a:lnTo>
                    <a:pt x="303599" y="1384420"/>
                  </a:lnTo>
                  <a:cubicBezTo>
                    <a:pt x="318515" y="1400384"/>
                    <a:pt x="339731" y="1410220"/>
                    <a:pt x="363105" y="1410220"/>
                  </a:cubicBezTo>
                  <a:lnTo>
                    <a:pt x="373322" y="1410220"/>
                  </a:lnTo>
                  <a:cubicBezTo>
                    <a:pt x="414908" y="1410220"/>
                    <a:pt x="449325" y="1379016"/>
                    <a:pt x="454418" y="1338795"/>
                  </a:cubicBezTo>
                  <a:lnTo>
                    <a:pt x="458533" y="1337557"/>
                  </a:lnTo>
                  <a:cubicBezTo>
                    <a:pt x="473443" y="1353527"/>
                    <a:pt x="494664" y="1363364"/>
                    <a:pt x="518045" y="1363364"/>
                  </a:cubicBezTo>
                  <a:lnTo>
                    <a:pt x="528250" y="1363364"/>
                  </a:lnTo>
                  <a:cubicBezTo>
                    <a:pt x="567493" y="1363364"/>
                    <a:pt x="600354" y="1335576"/>
                    <a:pt x="608215" y="1298651"/>
                  </a:cubicBezTo>
                  <a:cubicBezTo>
                    <a:pt x="622687" y="1311592"/>
                    <a:pt x="641750" y="1319371"/>
                    <a:pt x="662457" y="1319371"/>
                  </a:cubicBezTo>
                  <a:lnTo>
                    <a:pt x="672668" y="1319371"/>
                  </a:lnTo>
                  <a:cubicBezTo>
                    <a:pt x="711961" y="1319371"/>
                    <a:pt x="744854" y="1291501"/>
                    <a:pt x="752652" y="1254480"/>
                  </a:cubicBezTo>
                  <a:cubicBezTo>
                    <a:pt x="767295" y="1268050"/>
                    <a:pt x="786777" y="1276330"/>
                    <a:pt x="807834" y="1276330"/>
                  </a:cubicBezTo>
                  <a:lnTo>
                    <a:pt x="818019" y="1276330"/>
                  </a:lnTo>
                  <a:cubicBezTo>
                    <a:pt x="843635" y="1276330"/>
                    <a:pt x="866540" y="1264488"/>
                    <a:pt x="881538" y="1245990"/>
                  </a:cubicBezTo>
                  <a:cubicBezTo>
                    <a:pt x="884072" y="1449520"/>
                    <a:pt x="886352" y="1628768"/>
                    <a:pt x="887183" y="1694491"/>
                  </a:cubicBezTo>
                  <a:lnTo>
                    <a:pt x="887520" y="1721040"/>
                  </a:lnTo>
                  <a:cubicBezTo>
                    <a:pt x="887533" y="1722240"/>
                    <a:pt x="887602" y="1723434"/>
                    <a:pt x="887710" y="1724634"/>
                  </a:cubicBezTo>
                  <a:lnTo>
                    <a:pt x="887996" y="1727676"/>
                  </a:lnTo>
                  <a:cubicBezTo>
                    <a:pt x="888098" y="1728711"/>
                    <a:pt x="888238" y="1729739"/>
                    <a:pt x="888403" y="1730768"/>
                  </a:cubicBezTo>
                  <a:cubicBezTo>
                    <a:pt x="889082" y="1734750"/>
                    <a:pt x="894353" y="1765230"/>
                    <a:pt x="905471" y="1805387"/>
                  </a:cubicBezTo>
                  <a:lnTo>
                    <a:pt x="684968" y="2003634"/>
                  </a:lnTo>
                  <a:cubicBezTo>
                    <a:pt x="683774" y="2004694"/>
                    <a:pt x="682663" y="2005818"/>
                    <a:pt x="681608" y="2007000"/>
                  </a:cubicBezTo>
                  <a:lnTo>
                    <a:pt x="680281" y="2008492"/>
                  </a:lnTo>
                  <a:cubicBezTo>
                    <a:pt x="659879" y="2031174"/>
                    <a:pt x="648646" y="2060460"/>
                    <a:pt x="648646" y="2090972"/>
                  </a:cubicBezTo>
                  <a:lnTo>
                    <a:pt x="648646" y="2213082"/>
                  </a:lnTo>
                  <a:cubicBezTo>
                    <a:pt x="648646" y="2281129"/>
                    <a:pt x="704011" y="2336495"/>
                    <a:pt x="772052" y="2336495"/>
                  </a:cubicBezTo>
                  <a:cubicBezTo>
                    <a:pt x="793489" y="2336495"/>
                    <a:pt x="814724" y="2330799"/>
                    <a:pt x="833450" y="2320036"/>
                  </a:cubicBezTo>
                  <a:lnTo>
                    <a:pt x="1031678" y="2206155"/>
                  </a:lnTo>
                  <a:lnTo>
                    <a:pt x="1034091" y="2290622"/>
                  </a:lnTo>
                  <a:cubicBezTo>
                    <a:pt x="1034091" y="2371147"/>
                    <a:pt x="1074153" y="2399842"/>
                    <a:pt x="1111643" y="2399842"/>
                  </a:cubicBezTo>
                  <a:cubicBezTo>
                    <a:pt x="1147406" y="2399842"/>
                    <a:pt x="1189158" y="2371388"/>
                    <a:pt x="1189145" y="2292432"/>
                  </a:cubicBezTo>
                  <a:lnTo>
                    <a:pt x="1191475" y="2211019"/>
                  </a:lnTo>
                  <a:lnTo>
                    <a:pt x="1381194" y="2320042"/>
                  </a:lnTo>
                  <a:cubicBezTo>
                    <a:pt x="1399940" y="2330799"/>
                    <a:pt x="1421149" y="2336495"/>
                    <a:pt x="1442605" y="2336495"/>
                  </a:cubicBezTo>
                  <a:cubicBezTo>
                    <a:pt x="1510645" y="2336495"/>
                    <a:pt x="1566011" y="2281129"/>
                    <a:pt x="1566011" y="2213082"/>
                  </a:cubicBezTo>
                  <a:lnTo>
                    <a:pt x="1566011" y="2090972"/>
                  </a:lnTo>
                  <a:cubicBezTo>
                    <a:pt x="1566011" y="2060479"/>
                    <a:pt x="1554784" y="2031187"/>
                    <a:pt x="1534483" y="2008593"/>
                  </a:cubicBezTo>
                  <a:lnTo>
                    <a:pt x="1533061" y="2007000"/>
                  </a:lnTo>
                  <a:cubicBezTo>
                    <a:pt x="1532001" y="2005818"/>
                    <a:pt x="1530883" y="2004694"/>
                    <a:pt x="1529689" y="2003634"/>
                  </a:cubicBezTo>
                  <a:lnTo>
                    <a:pt x="1326381" y="1820849"/>
                  </a:lnTo>
                  <a:cubicBezTo>
                    <a:pt x="1339710" y="1772380"/>
                    <a:pt x="1345012" y="1733397"/>
                    <a:pt x="1345660" y="1728425"/>
                  </a:cubicBezTo>
                  <a:cubicBezTo>
                    <a:pt x="1345774" y="1727523"/>
                    <a:pt x="1345863" y="1726609"/>
                    <a:pt x="1345914" y="1725701"/>
                  </a:cubicBezTo>
                  <a:lnTo>
                    <a:pt x="1346066" y="1723396"/>
                  </a:lnTo>
                  <a:cubicBezTo>
                    <a:pt x="1346117" y="1722653"/>
                    <a:pt x="1346155" y="1721916"/>
                    <a:pt x="1346168" y="1721180"/>
                  </a:cubicBezTo>
                  <a:cubicBezTo>
                    <a:pt x="1346238" y="1716125"/>
                    <a:pt x="1348987" y="1501648"/>
                    <a:pt x="1352130" y="1248968"/>
                  </a:cubicBezTo>
                  <a:cubicBezTo>
                    <a:pt x="1367116" y="1265758"/>
                    <a:pt x="1388891" y="1276330"/>
                    <a:pt x="1413103" y="1276330"/>
                  </a:cubicBezTo>
                  <a:lnTo>
                    <a:pt x="1423308" y="1276330"/>
                  </a:lnTo>
                  <a:cubicBezTo>
                    <a:pt x="1444345" y="1276330"/>
                    <a:pt x="1463827" y="1268050"/>
                    <a:pt x="1478476" y="1254493"/>
                  </a:cubicBezTo>
                  <a:cubicBezTo>
                    <a:pt x="1486268" y="1291501"/>
                    <a:pt x="1519174" y="1319371"/>
                    <a:pt x="1558467" y="1319371"/>
                  </a:cubicBezTo>
                  <a:lnTo>
                    <a:pt x="1568665" y="1319371"/>
                  </a:lnTo>
                  <a:cubicBezTo>
                    <a:pt x="1589392" y="1319371"/>
                    <a:pt x="1608454" y="1311592"/>
                    <a:pt x="1622926" y="1298651"/>
                  </a:cubicBezTo>
                  <a:cubicBezTo>
                    <a:pt x="1630787" y="1335576"/>
                    <a:pt x="1663649" y="1363364"/>
                    <a:pt x="1702873" y="1363364"/>
                  </a:cubicBezTo>
                  <a:lnTo>
                    <a:pt x="1713083" y="1363364"/>
                  </a:lnTo>
                  <a:cubicBezTo>
                    <a:pt x="1736477" y="1363364"/>
                    <a:pt x="1757679" y="1353527"/>
                    <a:pt x="1772608" y="1337544"/>
                  </a:cubicBezTo>
                  <a:lnTo>
                    <a:pt x="1776704" y="1338795"/>
                  </a:lnTo>
                  <a:cubicBezTo>
                    <a:pt x="1781797" y="1379016"/>
                    <a:pt x="1816214" y="1410220"/>
                    <a:pt x="1857806" y="1410220"/>
                  </a:cubicBezTo>
                  <a:lnTo>
                    <a:pt x="1868017" y="1410220"/>
                  </a:lnTo>
                  <a:cubicBezTo>
                    <a:pt x="1891404" y="1410220"/>
                    <a:pt x="1912607" y="1400384"/>
                    <a:pt x="1927542" y="1384407"/>
                  </a:cubicBezTo>
                  <a:lnTo>
                    <a:pt x="1943982" y="1389392"/>
                  </a:lnTo>
                  <a:cubicBezTo>
                    <a:pt x="1966817" y="1428159"/>
                    <a:pt x="2007336" y="1451438"/>
                    <a:pt x="2054263" y="1451438"/>
                  </a:cubicBezTo>
                  <a:lnTo>
                    <a:pt x="2100770" y="1451438"/>
                  </a:lnTo>
                  <a:cubicBezTo>
                    <a:pt x="2172646" y="1451438"/>
                    <a:pt x="2231123" y="1392955"/>
                    <a:pt x="2231123" y="1321079"/>
                  </a:cubicBezTo>
                  <a:lnTo>
                    <a:pt x="2231123" y="1180750"/>
                  </a:lnTo>
                  <a:cubicBezTo>
                    <a:pt x="2231123" y="1131481"/>
                    <a:pt x="2204777" y="1085316"/>
                    <a:pt x="2162352" y="1060253"/>
                  </a:cubicBezTo>
                  <a:lnTo>
                    <a:pt x="2047735" y="992574"/>
                  </a:lnTo>
                  <a:lnTo>
                    <a:pt x="2047735" y="877385"/>
                  </a:lnTo>
                  <a:cubicBezTo>
                    <a:pt x="2047735" y="808532"/>
                    <a:pt x="1991709" y="752513"/>
                    <a:pt x="1922837" y="752513"/>
                  </a:cubicBezTo>
                  <a:lnTo>
                    <a:pt x="1869293" y="752513"/>
                  </a:lnTo>
                  <a:cubicBezTo>
                    <a:pt x="1819338" y="752513"/>
                    <a:pt x="1774056" y="775925"/>
                    <a:pt x="1745322" y="813993"/>
                  </a:cubicBezTo>
                  <a:lnTo>
                    <a:pt x="1726349" y="802792"/>
                  </a:lnTo>
                  <a:lnTo>
                    <a:pt x="1726349" y="709060"/>
                  </a:lnTo>
                  <a:cubicBezTo>
                    <a:pt x="1726349" y="640194"/>
                    <a:pt x="1670342" y="584174"/>
                    <a:pt x="1601489" y="584174"/>
                  </a:cubicBezTo>
                  <a:lnTo>
                    <a:pt x="1547920" y="584174"/>
                  </a:lnTo>
                  <a:cubicBezTo>
                    <a:pt x="1505013" y="584174"/>
                    <a:pt x="1465103" y="601618"/>
                    <a:pt x="1436306" y="631507"/>
                  </a:cubicBezTo>
                  <a:lnTo>
                    <a:pt x="1360062" y="586498"/>
                  </a:lnTo>
                  <a:cubicBezTo>
                    <a:pt x="1360944" y="507803"/>
                    <a:pt x="1361478" y="452589"/>
                    <a:pt x="1361478" y="435819"/>
                  </a:cubicBezTo>
                  <a:cubicBezTo>
                    <a:pt x="1361478" y="323214"/>
                    <a:pt x="1340472" y="234486"/>
                    <a:pt x="1293367" y="148113"/>
                  </a:cubicBezTo>
                  <a:cubicBezTo>
                    <a:pt x="1255877" y="79381"/>
                    <a:pt x="1194073" y="31114"/>
                    <a:pt x="1151413" y="9982"/>
                  </a:cubicBezTo>
                  <a:cubicBezTo>
                    <a:pt x="1141088" y="3816"/>
                    <a:pt x="1128445" y="0"/>
                    <a:pt x="1117288" y="501"/>
                  </a:cubicBezTo>
                  <a:cubicBezTo>
                    <a:pt x="1105395" y="355"/>
                    <a:pt x="1094066" y="3327"/>
                    <a:pt x="1083583" y="9372"/>
                  </a:cubicBezTo>
                  <a:cubicBezTo>
                    <a:pt x="1067257" y="17437"/>
                    <a:pt x="988485" y="59886"/>
                    <a:pt x="940320" y="148120"/>
                  </a:cubicBezTo>
                  <a:cubicBezTo>
                    <a:pt x="893229" y="234486"/>
                    <a:pt x="872229" y="323214"/>
                    <a:pt x="872229" y="435819"/>
                  </a:cubicBezTo>
                  <a:cubicBezTo>
                    <a:pt x="872229" y="452475"/>
                    <a:pt x="872756" y="507091"/>
                    <a:pt x="873607" y="584981"/>
                  </a:cubicBezTo>
                  <a:lnTo>
                    <a:pt x="802697" y="626859"/>
                  </a:lnTo>
                  <a:cubicBezTo>
                    <a:pt x="774395" y="600062"/>
                    <a:pt x="731666" y="584174"/>
                    <a:pt x="683202" y="584174"/>
                  </a:cubicBezTo>
                  <a:lnTo>
                    <a:pt x="660247" y="584174"/>
                  </a:lnTo>
                  <a:cubicBezTo>
                    <a:pt x="570147" y="584174"/>
                    <a:pt x="504755" y="636695"/>
                    <a:pt x="504755" y="709060"/>
                  </a:cubicBezTo>
                  <a:lnTo>
                    <a:pt x="504755" y="802798"/>
                  </a:lnTo>
                  <a:lnTo>
                    <a:pt x="493750" y="809307"/>
                  </a:lnTo>
                  <a:cubicBezTo>
                    <a:pt x="466737" y="774509"/>
                    <a:pt x="418674" y="752513"/>
                    <a:pt x="361835" y="752513"/>
                  </a:cubicBezTo>
                  <a:lnTo>
                    <a:pt x="338899" y="752513"/>
                  </a:lnTo>
                  <a:cubicBezTo>
                    <a:pt x="248792" y="752513"/>
                    <a:pt x="183407" y="805033"/>
                    <a:pt x="183407" y="877385"/>
                  </a:cubicBezTo>
                  <a:lnTo>
                    <a:pt x="183407" y="992568"/>
                  </a:lnTo>
                  <a:lnTo>
                    <a:pt x="68770" y="1060265"/>
                  </a:lnTo>
                  <a:cubicBezTo>
                    <a:pt x="26352" y="1085316"/>
                    <a:pt x="0" y="1131487"/>
                    <a:pt x="0" y="1180750"/>
                  </a:cubicBezTo>
                  <a:lnTo>
                    <a:pt x="0" y="1321079"/>
                  </a:lnTo>
                  <a:cubicBezTo>
                    <a:pt x="0" y="1392955"/>
                    <a:pt x="58489" y="1451438"/>
                    <a:pt x="130371" y="1451438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0" name="Google Shape;470;p4"/>
            <p:cNvSpPr/>
            <p:nvPr/>
          </p:nvSpPr>
          <p:spPr>
            <a:xfrm>
              <a:off x="4818513" y="928239"/>
              <a:ext cx="2440673" cy="2609526"/>
            </a:xfrm>
            <a:custGeom>
              <a:rect b="b" l="l" r="r" t="t"/>
              <a:pathLst>
                <a:path extrusionOk="0" h="2609526" w="2440673">
                  <a:moveTo>
                    <a:pt x="1216425" y="2609526"/>
                  </a:moveTo>
                  <a:cubicBezTo>
                    <a:pt x="1148448" y="2609526"/>
                    <a:pt x="1076452" y="2569387"/>
                    <a:pt x="1047394" y="2483053"/>
                  </a:cubicBezTo>
                  <a:lnTo>
                    <a:pt x="990409" y="2515793"/>
                  </a:lnTo>
                  <a:cubicBezTo>
                    <a:pt x="955878" y="2535662"/>
                    <a:pt x="916584" y="2546178"/>
                    <a:pt x="876827" y="2546178"/>
                  </a:cubicBezTo>
                  <a:cubicBezTo>
                    <a:pt x="751014" y="2546178"/>
                    <a:pt x="648652" y="2443810"/>
                    <a:pt x="648652" y="2317991"/>
                  </a:cubicBezTo>
                  <a:lnTo>
                    <a:pt x="648652" y="2195874"/>
                  </a:lnTo>
                  <a:cubicBezTo>
                    <a:pt x="648652" y="2139613"/>
                    <a:pt x="669302" y="2085594"/>
                    <a:pt x="706818" y="2043703"/>
                  </a:cubicBezTo>
                  <a:lnTo>
                    <a:pt x="708291" y="2042039"/>
                  </a:lnTo>
                  <a:cubicBezTo>
                    <a:pt x="711981" y="2037911"/>
                    <a:pt x="715937" y="2033962"/>
                    <a:pt x="720064" y="2030298"/>
                  </a:cubicBezTo>
                  <a:lnTo>
                    <a:pt x="893826" y="1874081"/>
                  </a:lnTo>
                  <a:cubicBezTo>
                    <a:pt x="891774" y="1864023"/>
                    <a:pt x="890492" y="1856784"/>
                    <a:pt x="889882" y="1853209"/>
                  </a:cubicBezTo>
                  <a:cubicBezTo>
                    <a:pt x="889273" y="1849596"/>
                    <a:pt x="888809" y="1846097"/>
                    <a:pt x="888472" y="1842573"/>
                  </a:cubicBezTo>
                  <a:lnTo>
                    <a:pt x="888066" y="1838191"/>
                  </a:lnTo>
                  <a:cubicBezTo>
                    <a:pt x="887768" y="1834654"/>
                    <a:pt x="887583" y="1831111"/>
                    <a:pt x="887533" y="1827574"/>
                  </a:cubicBezTo>
                  <a:lnTo>
                    <a:pt x="886796" y="1770392"/>
                  </a:lnTo>
                  <a:cubicBezTo>
                    <a:pt x="886059" y="1711871"/>
                    <a:pt x="884809" y="1612931"/>
                    <a:pt x="883342" y="1495786"/>
                  </a:cubicBezTo>
                  <a:cubicBezTo>
                    <a:pt x="852944" y="1516843"/>
                    <a:pt x="816260" y="1529054"/>
                    <a:pt x="777443" y="1529054"/>
                  </a:cubicBezTo>
                  <a:lnTo>
                    <a:pt x="767232" y="1529054"/>
                  </a:lnTo>
                  <a:cubicBezTo>
                    <a:pt x="762647" y="1529054"/>
                    <a:pt x="758082" y="1528883"/>
                    <a:pt x="753535" y="1528552"/>
                  </a:cubicBezTo>
                  <a:cubicBezTo>
                    <a:pt x="720648" y="1556429"/>
                    <a:pt x="678275" y="1573041"/>
                    <a:pt x="633025" y="1573041"/>
                  </a:cubicBezTo>
                  <a:lnTo>
                    <a:pt x="622814" y="1573041"/>
                  </a:lnTo>
                  <a:cubicBezTo>
                    <a:pt x="616102" y="1573041"/>
                    <a:pt x="609415" y="1572679"/>
                    <a:pt x="602792" y="1571948"/>
                  </a:cubicBezTo>
                  <a:cubicBezTo>
                    <a:pt x="569537" y="1601863"/>
                    <a:pt x="525633" y="1619897"/>
                    <a:pt x="478091" y="1619897"/>
                  </a:cubicBezTo>
                  <a:lnTo>
                    <a:pt x="467887" y="1619897"/>
                  </a:lnTo>
                  <a:cubicBezTo>
                    <a:pt x="452608" y="1619897"/>
                    <a:pt x="437483" y="1617999"/>
                    <a:pt x="422859" y="1614341"/>
                  </a:cubicBezTo>
                  <a:cubicBezTo>
                    <a:pt x="383228" y="1644389"/>
                    <a:pt x="334143" y="1661115"/>
                    <a:pt x="281641" y="1661115"/>
                  </a:cubicBezTo>
                  <a:lnTo>
                    <a:pt x="235140" y="1661115"/>
                  </a:lnTo>
                  <a:cubicBezTo>
                    <a:pt x="105479" y="1661115"/>
                    <a:pt x="0" y="1555635"/>
                    <a:pt x="0" y="1425981"/>
                  </a:cubicBezTo>
                  <a:lnTo>
                    <a:pt x="0" y="1285652"/>
                  </a:lnTo>
                  <a:cubicBezTo>
                    <a:pt x="0" y="1199489"/>
                    <a:pt x="46081" y="1118755"/>
                    <a:pt x="120268" y="1074947"/>
                  </a:cubicBezTo>
                  <a:lnTo>
                    <a:pt x="183407" y="1037666"/>
                  </a:lnTo>
                  <a:lnTo>
                    <a:pt x="183407" y="982294"/>
                  </a:lnTo>
                  <a:cubicBezTo>
                    <a:pt x="183407" y="851369"/>
                    <a:pt x="295300" y="752646"/>
                    <a:pt x="443674" y="752646"/>
                  </a:cubicBezTo>
                  <a:lnTo>
                    <a:pt x="466610" y="752646"/>
                  </a:lnTo>
                  <a:cubicBezTo>
                    <a:pt x="482244" y="752646"/>
                    <a:pt x="497579" y="753751"/>
                    <a:pt x="512464" y="755923"/>
                  </a:cubicBezTo>
                  <a:cubicBezTo>
                    <a:pt x="540143" y="654932"/>
                    <a:pt x="639533" y="584307"/>
                    <a:pt x="765028" y="584307"/>
                  </a:cubicBezTo>
                  <a:lnTo>
                    <a:pt x="787977" y="584307"/>
                  </a:lnTo>
                  <a:cubicBezTo>
                    <a:pt x="817518" y="584307"/>
                    <a:pt x="845997" y="588251"/>
                    <a:pt x="872629" y="595852"/>
                  </a:cubicBezTo>
                  <a:cubicBezTo>
                    <a:pt x="872356" y="567035"/>
                    <a:pt x="872229" y="549275"/>
                    <a:pt x="872229" y="540727"/>
                  </a:cubicBezTo>
                  <a:cubicBezTo>
                    <a:pt x="872229" y="411416"/>
                    <a:pt x="897928" y="304063"/>
                    <a:pt x="953109" y="202863"/>
                  </a:cubicBezTo>
                  <a:cubicBezTo>
                    <a:pt x="1013180" y="92798"/>
                    <a:pt x="1107636" y="37731"/>
                    <a:pt x="1139278" y="21672"/>
                  </a:cubicBezTo>
                  <a:cubicBezTo>
                    <a:pt x="1164253" y="7994"/>
                    <a:pt x="1192212" y="749"/>
                    <a:pt x="1220558" y="628"/>
                  </a:cubicBezTo>
                  <a:cubicBezTo>
                    <a:pt x="1249216" y="0"/>
                    <a:pt x="1279359" y="7702"/>
                    <a:pt x="1305896" y="22612"/>
                  </a:cubicBezTo>
                  <a:cubicBezTo>
                    <a:pt x="1364037" y="52247"/>
                    <a:pt x="1441964" y="114554"/>
                    <a:pt x="1490122" y="202844"/>
                  </a:cubicBezTo>
                  <a:cubicBezTo>
                    <a:pt x="1545316" y="304031"/>
                    <a:pt x="1571021" y="411397"/>
                    <a:pt x="1571021" y="540727"/>
                  </a:cubicBezTo>
                  <a:cubicBezTo>
                    <a:pt x="1571021" y="550697"/>
                    <a:pt x="1570856" y="571976"/>
                    <a:pt x="1570609" y="597687"/>
                  </a:cubicBezTo>
                  <a:cubicBezTo>
                    <a:pt x="1596898" y="588924"/>
                    <a:pt x="1624628" y="584307"/>
                    <a:pt x="1652695" y="584307"/>
                  </a:cubicBezTo>
                  <a:lnTo>
                    <a:pt x="1706257" y="584307"/>
                  </a:lnTo>
                  <a:cubicBezTo>
                    <a:pt x="1813064" y="584307"/>
                    <a:pt x="1903063" y="657593"/>
                    <a:pt x="1928634" y="756526"/>
                  </a:cubicBezTo>
                  <a:cubicBezTo>
                    <a:pt x="1943455" y="753960"/>
                    <a:pt x="1958638" y="752646"/>
                    <a:pt x="1974062" y="752646"/>
                  </a:cubicBezTo>
                  <a:lnTo>
                    <a:pt x="2027612" y="752646"/>
                  </a:lnTo>
                  <a:cubicBezTo>
                    <a:pt x="2154250" y="752646"/>
                    <a:pt x="2257285" y="855662"/>
                    <a:pt x="2257285" y="982294"/>
                  </a:cubicBezTo>
                  <a:lnTo>
                    <a:pt x="2257285" y="1037672"/>
                  </a:lnTo>
                  <a:lnTo>
                    <a:pt x="2320404" y="1074940"/>
                  </a:lnTo>
                  <a:cubicBezTo>
                    <a:pt x="2394597" y="1118762"/>
                    <a:pt x="2440673" y="1199502"/>
                    <a:pt x="2440673" y="1285652"/>
                  </a:cubicBezTo>
                  <a:lnTo>
                    <a:pt x="2440673" y="1425981"/>
                  </a:lnTo>
                  <a:cubicBezTo>
                    <a:pt x="2440673" y="1555635"/>
                    <a:pt x="2335193" y="1661115"/>
                    <a:pt x="2205545" y="1661115"/>
                  </a:cubicBezTo>
                  <a:lnTo>
                    <a:pt x="2159031" y="1661115"/>
                  </a:lnTo>
                  <a:cubicBezTo>
                    <a:pt x="2106529" y="1661115"/>
                    <a:pt x="2057450" y="1644389"/>
                    <a:pt x="2017820" y="1614341"/>
                  </a:cubicBezTo>
                  <a:cubicBezTo>
                    <a:pt x="2003190" y="1617999"/>
                    <a:pt x="1988070" y="1619897"/>
                    <a:pt x="1972786" y="1619897"/>
                  </a:cubicBezTo>
                  <a:lnTo>
                    <a:pt x="1962581" y="1619897"/>
                  </a:lnTo>
                  <a:cubicBezTo>
                    <a:pt x="1915033" y="1619897"/>
                    <a:pt x="1871135" y="1601863"/>
                    <a:pt x="1837880" y="1571948"/>
                  </a:cubicBezTo>
                  <a:cubicBezTo>
                    <a:pt x="1831257" y="1572679"/>
                    <a:pt x="1824570" y="1573041"/>
                    <a:pt x="1817858" y="1573041"/>
                  </a:cubicBezTo>
                  <a:lnTo>
                    <a:pt x="1807648" y="1573041"/>
                  </a:lnTo>
                  <a:cubicBezTo>
                    <a:pt x="1762398" y="1573041"/>
                    <a:pt x="1720030" y="1556429"/>
                    <a:pt x="1687150" y="1528552"/>
                  </a:cubicBezTo>
                  <a:cubicBezTo>
                    <a:pt x="1682603" y="1528883"/>
                    <a:pt x="1678025" y="1529054"/>
                    <a:pt x="1673434" y="1529054"/>
                  </a:cubicBezTo>
                  <a:lnTo>
                    <a:pt x="1663249" y="1529054"/>
                  </a:lnTo>
                  <a:cubicBezTo>
                    <a:pt x="1625504" y="1529054"/>
                    <a:pt x="1589786" y="1517516"/>
                    <a:pt x="1559890" y="1497526"/>
                  </a:cubicBezTo>
                  <a:cubicBezTo>
                    <a:pt x="1557559" y="1683677"/>
                    <a:pt x="1555762" y="1823427"/>
                    <a:pt x="1555705" y="1827498"/>
                  </a:cubicBezTo>
                  <a:lnTo>
                    <a:pt x="1555686" y="1828723"/>
                  </a:lnTo>
                  <a:cubicBezTo>
                    <a:pt x="1555629" y="1830984"/>
                    <a:pt x="1555527" y="1833251"/>
                    <a:pt x="1555369" y="1835511"/>
                  </a:cubicBezTo>
                  <a:lnTo>
                    <a:pt x="1555254" y="1837194"/>
                  </a:lnTo>
                  <a:cubicBezTo>
                    <a:pt x="1555057" y="1840464"/>
                    <a:pt x="1554740" y="1843709"/>
                    <a:pt x="1554321" y="1846935"/>
                  </a:cubicBezTo>
                  <a:cubicBezTo>
                    <a:pt x="1553749" y="1851355"/>
                    <a:pt x="1551635" y="1866887"/>
                    <a:pt x="1547260" y="1889245"/>
                  </a:cubicBezTo>
                  <a:lnTo>
                    <a:pt x="1704517" y="2030622"/>
                  </a:lnTo>
                  <a:cubicBezTo>
                    <a:pt x="1708251" y="2033943"/>
                    <a:pt x="1712207" y="2037892"/>
                    <a:pt x="1715916" y="2042039"/>
                  </a:cubicBezTo>
                  <a:lnTo>
                    <a:pt x="1717465" y="2043779"/>
                  </a:lnTo>
                  <a:cubicBezTo>
                    <a:pt x="1754835" y="2085352"/>
                    <a:pt x="1775561" y="2139480"/>
                    <a:pt x="1775561" y="2195874"/>
                  </a:cubicBezTo>
                  <a:lnTo>
                    <a:pt x="1775561" y="2317991"/>
                  </a:lnTo>
                  <a:cubicBezTo>
                    <a:pt x="1775561" y="2443810"/>
                    <a:pt x="1673199" y="2546178"/>
                    <a:pt x="1547387" y="2546178"/>
                  </a:cubicBezTo>
                  <a:cubicBezTo>
                    <a:pt x="1507655" y="2546178"/>
                    <a:pt x="1468367" y="2535669"/>
                    <a:pt x="1433772" y="2515787"/>
                  </a:cubicBezTo>
                  <a:lnTo>
                    <a:pt x="1383899" y="2487129"/>
                  </a:lnTo>
                  <a:cubicBezTo>
                    <a:pt x="1373746" y="2514993"/>
                    <a:pt x="1359890" y="2535453"/>
                    <a:pt x="1347330" y="2549772"/>
                  </a:cubicBezTo>
                  <a:cubicBezTo>
                    <a:pt x="1313999" y="2587752"/>
                    <a:pt x="1266285" y="2609526"/>
                    <a:pt x="1216425" y="2609526"/>
                  </a:cubicBezTo>
                  <a:close/>
                  <a:moveTo>
                    <a:pt x="1236992" y="2161038"/>
                  </a:moveTo>
                  <a:lnTo>
                    <a:pt x="1538179" y="2334094"/>
                  </a:lnTo>
                  <a:cubicBezTo>
                    <a:pt x="1541056" y="2335752"/>
                    <a:pt x="1544243" y="2336622"/>
                    <a:pt x="1547387" y="2336622"/>
                  </a:cubicBezTo>
                  <a:cubicBezTo>
                    <a:pt x="1557483" y="2336622"/>
                    <a:pt x="1566011" y="2328094"/>
                    <a:pt x="1566011" y="2317991"/>
                  </a:cubicBezTo>
                  <a:lnTo>
                    <a:pt x="1566011" y="2195874"/>
                  </a:lnTo>
                  <a:cubicBezTo>
                    <a:pt x="1566011" y="2191556"/>
                    <a:pt x="1564538" y="2187416"/>
                    <a:pt x="1561852" y="2184146"/>
                  </a:cubicBezTo>
                  <a:lnTo>
                    <a:pt x="1312951" y="1960378"/>
                  </a:lnTo>
                  <a:lnTo>
                    <a:pt x="1330134" y="1897951"/>
                  </a:lnTo>
                  <a:cubicBezTo>
                    <a:pt x="1340275" y="1861108"/>
                    <a:pt x="1345044" y="1830298"/>
                    <a:pt x="1346212" y="1822119"/>
                  </a:cubicBezTo>
                  <a:cubicBezTo>
                    <a:pt x="1346542" y="1796738"/>
                    <a:pt x="1349165" y="1591773"/>
                    <a:pt x="1352137" y="1352575"/>
                  </a:cubicBezTo>
                  <a:lnTo>
                    <a:pt x="1355483" y="1083011"/>
                  </a:lnTo>
                  <a:lnTo>
                    <a:pt x="1523885" y="1271574"/>
                  </a:lnTo>
                  <a:lnTo>
                    <a:pt x="1647659" y="1156976"/>
                  </a:lnTo>
                  <a:lnTo>
                    <a:pt x="1679155" y="1306417"/>
                  </a:lnTo>
                  <a:lnTo>
                    <a:pt x="1792528" y="1205096"/>
                  </a:lnTo>
                  <a:lnTo>
                    <a:pt x="1822850" y="1347355"/>
                  </a:lnTo>
                  <a:lnTo>
                    <a:pt x="1845462" y="1323155"/>
                  </a:lnTo>
                  <a:lnTo>
                    <a:pt x="1976894" y="1363287"/>
                  </a:lnTo>
                  <a:lnTo>
                    <a:pt x="1980450" y="1391361"/>
                  </a:lnTo>
                  <a:lnTo>
                    <a:pt x="2000275" y="1370152"/>
                  </a:lnTo>
                  <a:lnTo>
                    <a:pt x="2118283" y="1405858"/>
                  </a:lnTo>
                  <a:lnTo>
                    <a:pt x="2139048" y="1441126"/>
                  </a:lnTo>
                  <a:cubicBezTo>
                    <a:pt x="2141689" y="1445609"/>
                    <a:pt x="2146630" y="1451565"/>
                    <a:pt x="2159031" y="1451565"/>
                  </a:cubicBezTo>
                  <a:lnTo>
                    <a:pt x="2205545" y="1451565"/>
                  </a:lnTo>
                  <a:cubicBezTo>
                    <a:pt x="2219648" y="1451565"/>
                    <a:pt x="2231123" y="1440091"/>
                    <a:pt x="2231123" y="1425981"/>
                  </a:cubicBezTo>
                  <a:lnTo>
                    <a:pt x="2231123" y="1285652"/>
                  </a:lnTo>
                  <a:cubicBezTo>
                    <a:pt x="2231123" y="1273460"/>
                    <a:pt x="2224335" y="1261573"/>
                    <a:pt x="2213844" y="1255369"/>
                  </a:cubicBezTo>
                  <a:lnTo>
                    <a:pt x="2047735" y="1157293"/>
                  </a:lnTo>
                  <a:lnTo>
                    <a:pt x="2047735" y="982294"/>
                  </a:lnTo>
                  <a:cubicBezTo>
                    <a:pt x="2047735" y="971207"/>
                    <a:pt x="2038705" y="962196"/>
                    <a:pt x="2027612" y="962196"/>
                  </a:cubicBezTo>
                  <a:lnTo>
                    <a:pt x="1974062" y="962196"/>
                  </a:lnTo>
                  <a:cubicBezTo>
                    <a:pt x="1957939" y="962196"/>
                    <a:pt x="1943246" y="969416"/>
                    <a:pt x="1933746" y="982002"/>
                  </a:cubicBezTo>
                  <a:lnTo>
                    <a:pt x="1877390" y="1056690"/>
                  </a:lnTo>
                  <a:lnTo>
                    <a:pt x="1726349" y="967505"/>
                  </a:lnTo>
                  <a:lnTo>
                    <a:pt x="1726349" y="813962"/>
                  </a:lnTo>
                  <a:cubicBezTo>
                    <a:pt x="1726349" y="802874"/>
                    <a:pt x="1717338" y="793857"/>
                    <a:pt x="1706257" y="793857"/>
                  </a:cubicBezTo>
                  <a:lnTo>
                    <a:pt x="1652695" y="793857"/>
                  </a:lnTo>
                  <a:cubicBezTo>
                    <a:pt x="1638846" y="793857"/>
                    <a:pt x="1626012" y="799274"/>
                    <a:pt x="1616532" y="809104"/>
                  </a:cubicBezTo>
                  <a:lnTo>
                    <a:pt x="1559096" y="868724"/>
                  </a:lnTo>
                  <a:lnTo>
                    <a:pt x="1359382" y="750817"/>
                  </a:lnTo>
                  <a:lnTo>
                    <a:pt x="1360068" y="690219"/>
                  </a:lnTo>
                  <a:cubicBezTo>
                    <a:pt x="1360970" y="609695"/>
                    <a:pt x="1361471" y="556602"/>
                    <a:pt x="1361471" y="540727"/>
                  </a:cubicBezTo>
                  <a:cubicBezTo>
                    <a:pt x="1361471" y="445306"/>
                    <a:pt x="1344929" y="374269"/>
                    <a:pt x="1306156" y="303193"/>
                  </a:cubicBezTo>
                  <a:cubicBezTo>
                    <a:pt x="1285309" y="264972"/>
                    <a:pt x="1250130" y="232879"/>
                    <a:pt x="1221790" y="215512"/>
                  </a:cubicBezTo>
                  <a:cubicBezTo>
                    <a:pt x="1201413" y="228041"/>
                    <a:pt x="1162608" y="256419"/>
                    <a:pt x="1137069" y="303225"/>
                  </a:cubicBezTo>
                  <a:cubicBezTo>
                    <a:pt x="1098315" y="374281"/>
                    <a:pt x="1081779" y="445319"/>
                    <a:pt x="1081779" y="540727"/>
                  </a:cubicBezTo>
                  <a:cubicBezTo>
                    <a:pt x="1081779" y="559955"/>
                    <a:pt x="1082560" y="634415"/>
                    <a:pt x="1083144" y="688752"/>
                  </a:cubicBezTo>
                  <a:lnTo>
                    <a:pt x="1083805" y="749306"/>
                  </a:lnTo>
                  <a:lnTo>
                    <a:pt x="892771" y="862133"/>
                  </a:lnTo>
                  <a:lnTo>
                    <a:pt x="835437" y="807847"/>
                  </a:lnTo>
                  <a:cubicBezTo>
                    <a:pt x="828617" y="801389"/>
                    <a:pt x="812101" y="793857"/>
                    <a:pt x="787977" y="793857"/>
                  </a:cubicBezTo>
                  <a:lnTo>
                    <a:pt x="765028" y="793857"/>
                  </a:lnTo>
                  <a:cubicBezTo>
                    <a:pt x="733602" y="793857"/>
                    <a:pt x="714305" y="805567"/>
                    <a:pt x="714305" y="813962"/>
                  </a:cubicBezTo>
                  <a:lnTo>
                    <a:pt x="714305" y="967473"/>
                  </a:lnTo>
                  <a:lnTo>
                    <a:pt x="572382" y="1051388"/>
                  </a:lnTo>
                  <a:lnTo>
                    <a:pt x="515766" y="978465"/>
                  </a:lnTo>
                  <a:cubicBezTo>
                    <a:pt x="509682" y="970629"/>
                    <a:pt x="491705" y="962196"/>
                    <a:pt x="466610" y="962196"/>
                  </a:cubicBezTo>
                  <a:lnTo>
                    <a:pt x="443674" y="962196"/>
                  </a:lnTo>
                  <a:cubicBezTo>
                    <a:pt x="412254" y="962196"/>
                    <a:pt x="392957" y="973899"/>
                    <a:pt x="392957" y="982294"/>
                  </a:cubicBezTo>
                  <a:lnTo>
                    <a:pt x="392957" y="1157281"/>
                  </a:lnTo>
                  <a:lnTo>
                    <a:pt x="226815" y="1255388"/>
                  </a:lnTo>
                  <a:cubicBezTo>
                    <a:pt x="216331" y="1261586"/>
                    <a:pt x="209550" y="1273460"/>
                    <a:pt x="209550" y="1285652"/>
                  </a:cubicBezTo>
                  <a:lnTo>
                    <a:pt x="209550" y="1425981"/>
                  </a:lnTo>
                  <a:cubicBezTo>
                    <a:pt x="209550" y="1440091"/>
                    <a:pt x="221030" y="1451565"/>
                    <a:pt x="235140" y="1451565"/>
                  </a:cubicBezTo>
                  <a:lnTo>
                    <a:pt x="281641" y="1451565"/>
                  </a:lnTo>
                  <a:cubicBezTo>
                    <a:pt x="294055" y="1451565"/>
                    <a:pt x="299002" y="1445609"/>
                    <a:pt x="301644" y="1441119"/>
                  </a:cubicBezTo>
                  <a:lnTo>
                    <a:pt x="322433" y="1405832"/>
                  </a:lnTo>
                  <a:lnTo>
                    <a:pt x="440461" y="1370183"/>
                  </a:lnTo>
                  <a:lnTo>
                    <a:pt x="460222" y="1391335"/>
                  </a:lnTo>
                  <a:lnTo>
                    <a:pt x="463810" y="1363040"/>
                  </a:lnTo>
                  <a:lnTo>
                    <a:pt x="595420" y="1323340"/>
                  </a:lnTo>
                  <a:lnTo>
                    <a:pt x="617835" y="1347343"/>
                  </a:lnTo>
                  <a:lnTo>
                    <a:pt x="648131" y="1205071"/>
                  </a:lnTo>
                  <a:lnTo>
                    <a:pt x="761511" y="1306404"/>
                  </a:lnTo>
                  <a:lnTo>
                    <a:pt x="793026" y="1156887"/>
                  </a:lnTo>
                  <a:lnTo>
                    <a:pt x="916197" y="1271009"/>
                  </a:lnTo>
                  <a:lnTo>
                    <a:pt x="1087481" y="1059795"/>
                  </a:lnTo>
                  <a:lnTo>
                    <a:pt x="1091082" y="1349590"/>
                  </a:lnTo>
                  <a:cubicBezTo>
                    <a:pt x="1093292" y="1527282"/>
                    <a:pt x="1095305" y="1686471"/>
                    <a:pt x="1096340" y="1767744"/>
                  </a:cubicBezTo>
                  <a:lnTo>
                    <a:pt x="1097019" y="1821186"/>
                  </a:lnTo>
                  <a:cubicBezTo>
                    <a:pt x="1098511" y="1829428"/>
                    <a:pt x="1103058" y="1852872"/>
                    <a:pt x="1111218" y="1882305"/>
                  </a:cubicBezTo>
                  <a:lnTo>
                    <a:pt x="1128553" y="1944833"/>
                  </a:lnTo>
                  <a:lnTo>
                    <a:pt x="862387" y="2184126"/>
                  </a:lnTo>
                  <a:cubicBezTo>
                    <a:pt x="859643" y="2187454"/>
                    <a:pt x="858202" y="2191505"/>
                    <a:pt x="858202" y="2195874"/>
                  </a:cubicBezTo>
                  <a:lnTo>
                    <a:pt x="858202" y="2317991"/>
                  </a:lnTo>
                  <a:cubicBezTo>
                    <a:pt x="858202" y="2328094"/>
                    <a:pt x="866730" y="2336622"/>
                    <a:pt x="876827" y="2336622"/>
                  </a:cubicBezTo>
                  <a:cubicBezTo>
                    <a:pt x="879913" y="2336622"/>
                    <a:pt x="883158" y="2335739"/>
                    <a:pt x="885971" y="2334120"/>
                  </a:cubicBezTo>
                  <a:lnTo>
                    <a:pt x="1195997" y="2156028"/>
                  </a:lnTo>
                  <a:lnTo>
                    <a:pt x="1196517" y="2137784"/>
                  </a:lnTo>
                  <a:lnTo>
                    <a:pt x="1212132" y="2146757"/>
                  </a:lnTo>
                  <a:lnTo>
                    <a:pt x="1236192" y="2132933"/>
                  </a:lnTo>
                  <a:close/>
                  <a:moveTo>
                    <a:pt x="1346504" y="1819992"/>
                  </a:moveTo>
                  <a:cubicBezTo>
                    <a:pt x="1346504" y="1820017"/>
                    <a:pt x="1346498" y="1820043"/>
                    <a:pt x="1346498" y="1820068"/>
                  </a:cubicBezTo>
                  <a:cubicBezTo>
                    <a:pt x="1346504" y="1820024"/>
                    <a:pt x="1346504" y="1820005"/>
                    <a:pt x="1346504" y="1819992"/>
                  </a:cubicBezTo>
                  <a:close/>
                  <a:moveTo>
                    <a:pt x="1564341" y="2186381"/>
                  </a:moveTo>
                  <a:cubicBezTo>
                    <a:pt x="1564487" y="2186520"/>
                    <a:pt x="1564639" y="2186647"/>
                    <a:pt x="1564786" y="2186781"/>
                  </a:cubicBezTo>
                  <a:close/>
                  <a:moveTo>
                    <a:pt x="860120" y="2186158"/>
                  </a:moveTo>
                  <a:lnTo>
                    <a:pt x="859796" y="2186457"/>
                  </a:lnTo>
                  <a:cubicBezTo>
                    <a:pt x="859904" y="2186355"/>
                    <a:pt x="860012" y="2186260"/>
                    <a:pt x="860120" y="2186158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1" name="Google Shape;471;p4"/>
            <p:cNvSpPr/>
            <p:nvPr/>
          </p:nvSpPr>
          <p:spPr>
            <a:xfrm>
              <a:off x="6005500" y="3343894"/>
              <a:ext cx="0" cy="0"/>
            </a:xfrm>
            <a:custGeom>
              <a:rect b="b" l="l" r="r" t="t"/>
              <a:pathLst>
                <a:path extrusionOk="0" h="120000" w="120000">
                  <a:moveTo>
                    <a:pt x="0" y="0"/>
                  </a:move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2" name="Google Shape;472;p4"/>
            <p:cNvSpPr/>
            <p:nvPr/>
          </p:nvSpPr>
          <p:spPr>
            <a:xfrm>
              <a:off x="6064618" y="3344700"/>
              <a:ext cx="0" cy="0"/>
            </a:xfrm>
            <a:custGeom>
              <a:rect b="b" l="l" r="r" t="t"/>
              <a:pathLst>
                <a:path extrusionOk="0" h="120000" w="120000">
                  <a:moveTo>
                    <a:pt x="0" y="0"/>
                  </a:move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3" name="Google Shape;473;p4"/>
            <p:cNvSpPr/>
            <p:nvPr/>
          </p:nvSpPr>
          <p:spPr>
            <a:xfrm>
              <a:off x="5491717" y="1680995"/>
              <a:ext cx="206584" cy="279260"/>
            </a:xfrm>
            <a:custGeom>
              <a:rect b="b" l="l" r="r" t="t"/>
              <a:pathLst>
                <a:path extrusionOk="0" h="279260" w="206584">
                  <a:moveTo>
                    <a:pt x="179520" y="279260"/>
                  </a:moveTo>
                  <a:lnTo>
                    <a:pt x="27063" y="279260"/>
                  </a:lnTo>
                  <a:cubicBezTo>
                    <a:pt x="12179" y="279260"/>
                    <a:pt x="0" y="267087"/>
                    <a:pt x="0" y="252202"/>
                  </a:cubicBezTo>
                  <a:lnTo>
                    <a:pt x="0" y="21647"/>
                  </a:lnTo>
                  <a:cubicBezTo>
                    <a:pt x="0" y="9690"/>
                    <a:pt x="9696" y="0"/>
                    <a:pt x="21653" y="0"/>
                  </a:cubicBezTo>
                  <a:lnTo>
                    <a:pt x="174110" y="0"/>
                  </a:lnTo>
                  <a:cubicBezTo>
                    <a:pt x="191966" y="0"/>
                    <a:pt x="206584" y="14611"/>
                    <a:pt x="206584" y="32473"/>
                  </a:cubicBezTo>
                  <a:lnTo>
                    <a:pt x="206584" y="252202"/>
                  </a:lnTo>
                  <a:cubicBezTo>
                    <a:pt x="206584" y="267087"/>
                    <a:pt x="194405" y="279260"/>
                    <a:pt x="179520" y="27926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4" name="Google Shape;474;p4"/>
            <p:cNvSpPr/>
            <p:nvPr/>
          </p:nvSpPr>
          <p:spPr>
            <a:xfrm>
              <a:off x="5471540" y="1660816"/>
              <a:ext cx="246938" cy="319620"/>
            </a:xfrm>
            <a:custGeom>
              <a:rect b="b" l="l" r="r" t="t"/>
              <a:pathLst>
                <a:path extrusionOk="0" h="319620" w="246938">
                  <a:moveTo>
                    <a:pt x="150247" y="319620"/>
                  </a:moveTo>
                  <a:lnTo>
                    <a:pt x="96685" y="319620"/>
                  </a:lnTo>
                  <a:cubicBezTo>
                    <a:pt x="43376" y="319620"/>
                    <a:pt x="0" y="276237"/>
                    <a:pt x="0" y="222929"/>
                  </a:cubicBezTo>
                  <a:lnTo>
                    <a:pt x="0" y="81387"/>
                  </a:lnTo>
                  <a:cubicBezTo>
                    <a:pt x="0" y="27952"/>
                    <a:pt x="56343" y="0"/>
                    <a:pt x="111994" y="0"/>
                  </a:cubicBezTo>
                  <a:lnTo>
                    <a:pt x="134937" y="0"/>
                  </a:lnTo>
                  <a:cubicBezTo>
                    <a:pt x="190595" y="0"/>
                    <a:pt x="246938" y="27952"/>
                    <a:pt x="246938" y="81387"/>
                  </a:cubicBezTo>
                  <a:lnTo>
                    <a:pt x="246938" y="222929"/>
                  </a:lnTo>
                  <a:cubicBezTo>
                    <a:pt x="246938" y="276237"/>
                    <a:pt x="203561" y="319620"/>
                    <a:pt x="150247" y="319620"/>
                  </a:cubicBezTo>
                  <a:close/>
                  <a:moveTo>
                    <a:pt x="111994" y="40360"/>
                  </a:moveTo>
                  <a:cubicBezTo>
                    <a:pt x="84308" y="40360"/>
                    <a:pt x="40360" y="51492"/>
                    <a:pt x="40360" y="81387"/>
                  </a:cubicBezTo>
                  <a:lnTo>
                    <a:pt x="40360" y="222929"/>
                  </a:lnTo>
                  <a:cubicBezTo>
                    <a:pt x="40360" y="253993"/>
                    <a:pt x="65620" y="279260"/>
                    <a:pt x="96685" y="279260"/>
                  </a:cubicBezTo>
                  <a:lnTo>
                    <a:pt x="150247" y="279260"/>
                  </a:lnTo>
                  <a:cubicBezTo>
                    <a:pt x="181311" y="279260"/>
                    <a:pt x="206578" y="253993"/>
                    <a:pt x="206578" y="222929"/>
                  </a:cubicBezTo>
                  <a:lnTo>
                    <a:pt x="206578" y="81387"/>
                  </a:lnTo>
                  <a:cubicBezTo>
                    <a:pt x="206578" y="51492"/>
                    <a:pt x="162629" y="40360"/>
                    <a:pt x="134937" y="4036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5" name="Google Shape;475;p4"/>
            <p:cNvSpPr/>
            <p:nvPr/>
          </p:nvSpPr>
          <p:spPr>
            <a:xfrm>
              <a:off x="5170360" y="1849325"/>
              <a:ext cx="206578" cy="279260"/>
            </a:xfrm>
            <a:custGeom>
              <a:rect b="b" l="l" r="r" t="t"/>
              <a:pathLst>
                <a:path extrusionOk="0" h="279260" w="206578">
                  <a:moveTo>
                    <a:pt x="179520" y="279260"/>
                  </a:moveTo>
                  <a:lnTo>
                    <a:pt x="27057" y="279260"/>
                  </a:lnTo>
                  <a:cubicBezTo>
                    <a:pt x="12179" y="279260"/>
                    <a:pt x="0" y="267087"/>
                    <a:pt x="0" y="252202"/>
                  </a:cubicBezTo>
                  <a:lnTo>
                    <a:pt x="0" y="21647"/>
                  </a:lnTo>
                  <a:cubicBezTo>
                    <a:pt x="0" y="9690"/>
                    <a:pt x="9696" y="0"/>
                    <a:pt x="21653" y="0"/>
                  </a:cubicBezTo>
                  <a:lnTo>
                    <a:pt x="184937" y="0"/>
                  </a:lnTo>
                  <a:cubicBezTo>
                    <a:pt x="196837" y="0"/>
                    <a:pt x="206578" y="9740"/>
                    <a:pt x="206578" y="21647"/>
                  </a:cubicBezTo>
                  <a:lnTo>
                    <a:pt x="206578" y="252202"/>
                  </a:lnTo>
                  <a:cubicBezTo>
                    <a:pt x="206578" y="267087"/>
                    <a:pt x="194405" y="279260"/>
                    <a:pt x="179520" y="27926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6" name="Google Shape;476;p4"/>
            <p:cNvSpPr/>
            <p:nvPr/>
          </p:nvSpPr>
          <p:spPr>
            <a:xfrm>
              <a:off x="5150182" y="1829149"/>
              <a:ext cx="246938" cy="319620"/>
            </a:xfrm>
            <a:custGeom>
              <a:rect b="b" l="l" r="r" t="t"/>
              <a:pathLst>
                <a:path extrusionOk="0" h="319620" w="246938">
                  <a:moveTo>
                    <a:pt x="150253" y="319620"/>
                  </a:moveTo>
                  <a:lnTo>
                    <a:pt x="96691" y="319620"/>
                  </a:lnTo>
                  <a:cubicBezTo>
                    <a:pt x="43376" y="319620"/>
                    <a:pt x="0" y="276237"/>
                    <a:pt x="0" y="222929"/>
                  </a:cubicBezTo>
                  <a:lnTo>
                    <a:pt x="0" y="81381"/>
                  </a:lnTo>
                  <a:cubicBezTo>
                    <a:pt x="0" y="27952"/>
                    <a:pt x="56343" y="0"/>
                    <a:pt x="112001" y="0"/>
                  </a:cubicBezTo>
                  <a:lnTo>
                    <a:pt x="134937" y="0"/>
                  </a:lnTo>
                  <a:cubicBezTo>
                    <a:pt x="190595" y="0"/>
                    <a:pt x="246938" y="27952"/>
                    <a:pt x="246938" y="81381"/>
                  </a:cubicBezTo>
                  <a:lnTo>
                    <a:pt x="246938" y="222929"/>
                  </a:lnTo>
                  <a:cubicBezTo>
                    <a:pt x="246938" y="276237"/>
                    <a:pt x="203561" y="319620"/>
                    <a:pt x="150253" y="319620"/>
                  </a:cubicBezTo>
                  <a:close/>
                  <a:moveTo>
                    <a:pt x="112001" y="40360"/>
                  </a:moveTo>
                  <a:cubicBezTo>
                    <a:pt x="84315" y="40360"/>
                    <a:pt x="40366" y="51492"/>
                    <a:pt x="40366" y="81381"/>
                  </a:cubicBezTo>
                  <a:lnTo>
                    <a:pt x="40366" y="222929"/>
                  </a:lnTo>
                  <a:cubicBezTo>
                    <a:pt x="40366" y="253993"/>
                    <a:pt x="65627" y="279260"/>
                    <a:pt x="96691" y="279260"/>
                  </a:cubicBezTo>
                  <a:lnTo>
                    <a:pt x="150253" y="279260"/>
                  </a:lnTo>
                  <a:cubicBezTo>
                    <a:pt x="181311" y="279260"/>
                    <a:pt x="206578" y="253993"/>
                    <a:pt x="206578" y="222929"/>
                  </a:cubicBezTo>
                  <a:lnTo>
                    <a:pt x="206578" y="81381"/>
                  </a:lnTo>
                  <a:cubicBezTo>
                    <a:pt x="206578" y="51492"/>
                    <a:pt x="162629" y="40360"/>
                    <a:pt x="134937" y="4036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7" name="Google Shape;477;p4"/>
            <p:cNvSpPr/>
            <p:nvPr/>
          </p:nvSpPr>
          <p:spPr>
            <a:xfrm>
              <a:off x="4986957" y="1566513"/>
              <a:ext cx="1022553" cy="854398"/>
            </a:xfrm>
            <a:custGeom>
              <a:rect b="b" l="l" r="r" t="t"/>
              <a:pathLst>
                <a:path extrusionOk="0" h="854398" w="1022553">
                  <a:moveTo>
                    <a:pt x="66694" y="854398"/>
                  </a:moveTo>
                  <a:cubicBezTo>
                    <a:pt x="29921" y="854398"/>
                    <a:pt x="0" y="824484"/>
                    <a:pt x="0" y="787704"/>
                  </a:cubicBezTo>
                  <a:lnTo>
                    <a:pt x="0" y="647376"/>
                  </a:lnTo>
                  <a:cubicBezTo>
                    <a:pt x="0" y="620515"/>
                    <a:pt x="14370" y="595363"/>
                    <a:pt x="37503" y="581710"/>
                  </a:cubicBezTo>
                  <a:lnTo>
                    <a:pt x="1022553" y="0"/>
                  </a:lnTo>
                  <a:lnTo>
                    <a:pt x="1020921" y="548297"/>
                  </a:lnTo>
                  <a:lnTo>
                    <a:pt x="176682" y="803649"/>
                  </a:lnTo>
                  <a:cubicBezTo>
                    <a:pt x="167239" y="840581"/>
                    <a:pt x="138493" y="854398"/>
                    <a:pt x="113201" y="85439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8" name="Google Shape;478;p4"/>
            <p:cNvSpPr/>
            <p:nvPr/>
          </p:nvSpPr>
          <p:spPr>
            <a:xfrm>
              <a:off x="4966787" y="1531100"/>
              <a:ext cx="1063015" cy="909993"/>
            </a:xfrm>
            <a:custGeom>
              <a:rect b="b" l="l" r="r" t="t"/>
              <a:pathLst>
                <a:path extrusionOk="0" h="909993" w="1063015">
                  <a:moveTo>
                    <a:pt x="1063015" y="0"/>
                  </a:moveTo>
                  <a:lnTo>
                    <a:pt x="1001915" y="36080"/>
                  </a:lnTo>
                  <a:lnTo>
                    <a:pt x="47396" y="599751"/>
                  </a:lnTo>
                  <a:cubicBezTo>
                    <a:pt x="18161" y="617016"/>
                    <a:pt x="0" y="648836"/>
                    <a:pt x="0" y="682790"/>
                  </a:cubicBezTo>
                  <a:lnTo>
                    <a:pt x="0" y="823125"/>
                  </a:lnTo>
                  <a:cubicBezTo>
                    <a:pt x="0" y="871023"/>
                    <a:pt x="38963" y="909993"/>
                    <a:pt x="86861" y="909993"/>
                  </a:cubicBezTo>
                  <a:lnTo>
                    <a:pt x="133369" y="909993"/>
                  </a:lnTo>
                  <a:cubicBezTo>
                    <a:pt x="165919" y="909993"/>
                    <a:pt x="198685" y="892771"/>
                    <a:pt x="212896" y="855300"/>
                  </a:cubicBezTo>
                  <a:lnTo>
                    <a:pt x="1032637" y="607345"/>
                  </a:lnTo>
                  <a:lnTo>
                    <a:pt x="1061224" y="598697"/>
                  </a:lnTo>
                  <a:lnTo>
                    <a:pt x="1061307" y="568833"/>
                  </a:lnTo>
                  <a:lnTo>
                    <a:pt x="1062805" y="70954"/>
                  </a:lnTo>
                  <a:close/>
                  <a:moveTo>
                    <a:pt x="1022438" y="70834"/>
                  </a:moveTo>
                  <a:lnTo>
                    <a:pt x="1020946" y="568712"/>
                  </a:lnTo>
                  <a:lnTo>
                    <a:pt x="179876" y="823125"/>
                  </a:lnTo>
                  <a:lnTo>
                    <a:pt x="179876" y="811714"/>
                  </a:lnTo>
                  <a:cubicBezTo>
                    <a:pt x="179876" y="852519"/>
                    <a:pt x="159054" y="869632"/>
                    <a:pt x="133369" y="869632"/>
                  </a:cubicBezTo>
                  <a:lnTo>
                    <a:pt x="86861" y="869632"/>
                  </a:lnTo>
                  <a:cubicBezTo>
                    <a:pt x="61175" y="869632"/>
                    <a:pt x="40360" y="848810"/>
                    <a:pt x="40360" y="823125"/>
                  </a:cubicBezTo>
                  <a:lnTo>
                    <a:pt x="40360" y="682790"/>
                  </a:lnTo>
                  <a:cubicBezTo>
                    <a:pt x="40360" y="662952"/>
                    <a:pt x="50838" y="644594"/>
                    <a:pt x="67919" y="634504"/>
                  </a:cubicBezTo>
                  <a:lnTo>
                    <a:pt x="1022438" y="70834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9" name="Google Shape;479;p4"/>
            <p:cNvSpPr/>
            <p:nvPr/>
          </p:nvSpPr>
          <p:spPr>
            <a:xfrm>
              <a:off x="5007143" y="1904421"/>
              <a:ext cx="981176" cy="496309"/>
            </a:xfrm>
            <a:custGeom>
              <a:rect b="b" l="l" r="r" t="t"/>
              <a:pathLst>
                <a:path extrusionOk="0" h="496309" w="981176">
                  <a:moveTo>
                    <a:pt x="46507" y="496309"/>
                  </a:moveTo>
                  <a:lnTo>
                    <a:pt x="93008" y="496309"/>
                  </a:lnTo>
                  <a:cubicBezTo>
                    <a:pt x="118694" y="496309"/>
                    <a:pt x="139515" y="479196"/>
                    <a:pt x="139515" y="438391"/>
                  </a:cubicBezTo>
                  <a:lnTo>
                    <a:pt x="139515" y="449802"/>
                  </a:lnTo>
                  <a:lnTo>
                    <a:pt x="980592" y="195389"/>
                  </a:lnTo>
                  <a:lnTo>
                    <a:pt x="981176" y="0"/>
                  </a:lnTo>
                  <a:lnTo>
                    <a:pt x="0" y="391655"/>
                  </a:lnTo>
                  <a:lnTo>
                    <a:pt x="0" y="449802"/>
                  </a:lnTo>
                  <a:cubicBezTo>
                    <a:pt x="0" y="475488"/>
                    <a:pt x="20821" y="496309"/>
                    <a:pt x="46507" y="49630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0" name="Google Shape;480;p4"/>
            <p:cNvSpPr/>
            <p:nvPr/>
          </p:nvSpPr>
          <p:spPr>
            <a:xfrm>
              <a:off x="5248149" y="2323367"/>
              <a:ext cx="86702" cy="76511"/>
            </a:xfrm>
            <a:custGeom>
              <a:rect b="b" l="l" r="r" t="t"/>
              <a:pathLst>
                <a:path extrusionOk="0" h="76511" w="86702">
                  <a:moveTo>
                    <a:pt x="48456" y="76511"/>
                  </a:moveTo>
                  <a:lnTo>
                    <a:pt x="38258" y="76511"/>
                  </a:lnTo>
                  <a:cubicBezTo>
                    <a:pt x="17214" y="76511"/>
                    <a:pt x="0" y="59296"/>
                    <a:pt x="0" y="38258"/>
                  </a:cubicBezTo>
                  <a:cubicBezTo>
                    <a:pt x="0" y="17214"/>
                    <a:pt x="1911" y="0"/>
                    <a:pt x="22948" y="0"/>
                  </a:cubicBezTo>
                  <a:lnTo>
                    <a:pt x="63753" y="0"/>
                  </a:lnTo>
                  <a:cubicBezTo>
                    <a:pt x="84797" y="0"/>
                    <a:pt x="86702" y="17214"/>
                    <a:pt x="86702" y="38258"/>
                  </a:cubicBezTo>
                  <a:cubicBezTo>
                    <a:pt x="86702" y="59296"/>
                    <a:pt x="69494" y="76511"/>
                    <a:pt x="48456" y="7651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1" name="Google Shape;481;p4"/>
            <p:cNvSpPr/>
            <p:nvPr/>
          </p:nvSpPr>
          <p:spPr>
            <a:xfrm>
              <a:off x="5403080" y="2276504"/>
              <a:ext cx="86709" cy="76511"/>
            </a:xfrm>
            <a:custGeom>
              <a:rect b="b" l="l" r="r" t="t"/>
              <a:pathLst>
                <a:path extrusionOk="0" h="76511" w="86709">
                  <a:moveTo>
                    <a:pt x="48456" y="76511"/>
                  </a:moveTo>
                  <a:lnTo>
                    <a:pt x="38258" y="76511"/>
                  </a:lnTo>
                  <a:cubicBezTo>
                    <a:pt x="17214" y="76511"/>
                    <a:pt x="0" y="59296"/>
                    <a:pt x="0" y="38258"/>
                  </a:cubicBezTo>
                  <a:cubicBezTo>
                    <a:pt x="0" y="17214"/>
                    <a:pt x="1911" y="0"/>
                    <a:pt x="22948" y="0"/>
                  </a:cubicBezTo>
                  <a:lnTo>
                    <a:pt x="63760" y="0"/>
                  </a:lnTo>
                  <a:cubicBezTo>
                    <a:pt x="84797" y="0"/>
                    <a:pt x="86709" y="17214"/>
                    <a:pt x="86709" y="38258"/>
                  </a:cubicBezTo>
                  <a:cubicBezTo>
                    <a:pt x="86709" y="59296"/>
                    <a:pt x="69494" y="76511"/>
                    <a:pt x="48456" y="7651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2" name="Google Shape;482;p4"/>
            <p:cNvSpPr/>
            <p:nvPr/>
          </p:nvSpPr>
          <p:spPr>
            <a:xfrm>
              <a:off x="5547487" y="2232510"/>
              <a:ext cx="86709" cy="76511"/>
            </a:xfrm>
            <a:custGeom>
              <a:rect b="b" l="l" r="r" t="t"/>
              <a:pathLst>
                <a:path extrusionOk="0" h="76511" w="86709">
                  <a:moveTo>
                    <a:pt x="48463" y="76511"/>
                  </a:moveTo>
                  <a:lnTo>
                    <a:pt x="38258" y="76511"/>
                  </a:lnTo>
                  <a:cubicBezTo>
                    <a:pt x="17214" y="76511"/>
                    <a:pt x="0" y="59296"/>
                    <a:pt x="0" y="38258"/>
                  </a:cubicBezTo>
                  <a:cubicBezTo>
                    <a:pt x="0" y="17214"/>
                    <a:pt x="1917" y="0"/>
                    <a:pt x="22955" y="0"/>
                  </a:cubicBezTo>
                  <a:lnTo>
                    <a:pt x="63760" y="0"/>
                  </a:lnTo>
                  <a:cubicBezTo>
                    <a:pt x="84804" y="0"/>
                    <a:pt x="86709" y="17214"/>
                    <a:pt x="86709" y="38258"/>
                  </a:cubicBezTo>
                  <a:cubicBezTo>
                    <a:pt x="86709" y="59296"/>
                    <a:pt x="69500" y="76511"/>
                    <a:pt x="48463" y="7651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3" name="Google Shape;483;p4"/>
            <p:cNvSpPr/>
            <p:nvPr/>
          </p:nvSpPr>
          <p:spPr>
            <a:xfrm>
              <a:off x="5692855" y="2189474"/>
              <a:ext cx="86709" cy="76511"/>
            </a:xfrm>
            <a:custGeom>
              <a:rect b="b" l="l" r="r" t="t"/>
              <a:pathLst>
                <a:path extrusionOk="0" h="76511" w="86709">
                  <a:moveTo>
                    <a:pt x="48456" y="76511"/>
                  </a:moveTo>
                  <a:lnTo>
                    <a:pt x="38258" y="76511"/>
                  </a:lnTo>
                  <a:cubicBezTo>
                    <a:pt x="17214" y="76511"/>
                    <a:pt x="0" y="59296"/>
                    <a:pt x="0" y="38258"/>
                  </a:cubicBezTo>
                  <a:cubicBezTo>
                    <a:pt x="0" y="17214"/>
                    <a:pt x="1917" y="0"/>
                    <a:pt x="22955" y="0"/>
                  </a:cubicBezTo>
                  <a:lnTo>
                    <a:pt x="63760" y="0"/>
                  </a:lnTo>
                  <a:cubicBezTo>
                    <a:pt x="84804" y="0"/>
                    <a:pt x="86709" y="17214"/>
                    <a:pt x="86709" y="38258"/>
                  </a:cubicBezTo>
                  <a:cubicBezTo>
                    <a:pt x="86709" y="59296"/>
                    <a:pt x="69494" y="76511"/>
                    <a:pt x="48456" y="7651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4" name="Google Shape;484;p4"/>
            <p:cNvSpPr/>
            <p:nvPr/>
          </p:nvSpPr>
          <p:spPr>
            <a:xfrm>
              <a:off x="6379397" y="1680995"/>
              <a:ext cx="206584" cy="279260"/>
            </a:xfrm>
            <a:custGeom>
              <a:rect b="b" l="l" r="r" t="t"/>
              <a:pathLst>
                <a:path extrusionOk="0" h="279260" w="206584">
                  <a:moveTo>
                    <a:pt x="27063" y="279260"/>
                  </a:moveTo>
                  <a:lnTo>
                    <a:pt x="179520" y="279260"/>
                  </a:lnTo>
                  <a:cubicBezTo>
                    <a:pt x="194405" y="279260"/>
                    <a:pt x="206584" y="267087"/>
                    <a:pt x="206584" y="252202"/>
                  </a:cubicBezTo>
                  <a:lnTo>
                    <a:pt x="206584" y="21647"/>
                  </a:lnTo>
                  <a:cubicBezTo>
                    <a:pt x="206584" y="9690"/>
                    <a:pt x="196888" y="0"/>
                    <a:pt x="184931" y="0"/>
                  </a:cubicBezTo>
                  <a:lnTo>
                    <a:pt x="32473" y="0"/>
                  </a:lnTo>
                  <a:cubicBezTo>
                    <a:pt x="14617" y="0"/>
                    <a:pt x="0" y="14611"/>
                    <a:pt x="0" y="32473"/>
                  </a:cubicBezTo>
                  <a:lnTo>
                    <a:pt x="0" y="252202"/>
                  </a:lnTo>
                  <a:cubicBezTo>
                    <a:pt x="0" y="267087"/>
                    <a:pt x="12179" y="279260"/>
                    <a:pt x="27063" y="27926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5" name="Google Shape;485;p4"/>
            <p:cNvSpPr/>
            <p:nvPr/>
          </p:nvSpPr>
          <p:spPr>
            <a:xfrm>
              <a:off x="6359232" y="1660816"/>
              <a:ext cx="246919" cy="319620"/>
            </a:xfrm>
            <a:custGeom>
              <a:rect b="b" l="l" r="r" t="t"/>
              <a:pathLst>
                <a:path extrusionOk="0" h="319620" w="246919">
                  <a:moveTo>
                    <a:pt x="150228" y="319620"/>
                  </a:moveTo>
                  <a:lnTo>
                    <a:pt x="96691" y="319620"/>
                  </a:lnTo>
                  <a:cubicBezTo>
                    <a:pt x="43376" y="319620"/>
                    <a:pt x="0" y="276237"/>
                    <a:pt x="0" y="222929"/>
                  </a:cubicBezTo>
                  <a:lnTo>
                    <a:pt x="0" y="111994"/>
                  </a:lnTo>
                  <a:cubicBezTo>
                    <a:pt x="0" y="50247"/>
                    <a:pt x="50234" y="0"/>
                    <a:pt x="111975" y="0"/>
                  </a:cubicBezTo>
                  <a:lnTo>
                    <a:pt x="165544" y="0"/>
                  </a:lnTo>
                  <a:cubicBezTo>
                    <a:pt x="210419" y="0"/>
                    <a:pt x="246919" y="36512"/>
                    <a:pt x="246919" y="81387"/>
                  </a:cubicBezTo>
                  <a:lnTo>
                    <a:pt x="246919" y="222929"/>
                  </a:lnTo>
                  <a:cubicBezTo>
                    <a:pt x="246919" y="276237"/>
                    <a:pt x="203542" y="319620"/>
                    <a:pt x="150228" y="319620"/>
                  </a:cubicBezTo>
                  <a:close/>
                  <a:moveTo>
                    <a:pt x="111975" y="40360"/>
                  </a:moveTo>
                  <a:cubicBezTo>
                    <a:pt x="72478" y="40360"/>
                    <a:pt x="40360" y="72491"/>
                    <a:pt x="40360" y="111994"/>
                  </a:cubicBezTo>
                  <a:lnTo>
                    <a:pt x="40360" y="222929"/>
                  </a:lnTo>
                  <a:cubicBezTo>
                    <a:pt x="40360" y="253993"/>
                    <a:pt x="65627" y="279260"/>
                    <a:pt x="96691" y="279260"/>
                  </a:cubicBezTo>
                  <a:lnTo>
                    <a:pt x="150228" y="279260"/>
                  </a:lnTo>
                  <a:cubicBezTo>
                    <a:pt x="181292" y="279260"/>
                    <a:pt x="206559" y="253993"/>
                    <a:pt x="206559" y="222929"/>
                  </a:cubicBezTo>
                  <a:lnTo>
                    <a:pt x="206559" y="81387"/>
                  </a:lnTo>
                  <a:cubicBezTo>
                    <a:pt x="206559" y="58769"/>
                    <a:pt x="188150" y="40360"/>
                    <a:pt x="165544" y="4036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6" name="Google Shape;486;p4"/>
            <p:cNvSpPr/>
            <p:nvPr/>
          </p:nvSpPr>
          <p:spPr>
            <a:xfrm>
              <a:off x="6700761" y="1849325"/>
              <a:ext cx="206578" cy="279260"/>
            </a:xfrm>
            <a:custGeom>
              <a:rect b="b" l="l" r="r" t="t"/>
              <a:pathLst>
                <a:path extrusionOk="0" h="279260" w="206578">
                  <a:moveTo>
                    <a:pt x="27057" y="279260"/>
                  </a:moveTo>
                  <a:lnTo>
                    <a:pt x="179520" y="279260"/>
                  </a:lnTo>
                  <a:cubicBezTo>
                    <a:pt x="194405" y="279260"/>
                    <a:pt x="206578" y="267087"/>
                    <a:pt x="206578" y="252202"/>
                  </a:cubicBezTo>
                  <a:lnTo>
                    <a:pt x="206578" y="21647"/>
                  </a:lnTo>
                  <a:cubicBezTo>
                    <a:pt x="206578" y="9690"/>
                    <a:pt x="196881" y="0"/>
                    <a:pt x="184924" y="0"/>
                  </a:cubicBezTo>
                  <a:lnTo>
                    <a:pt x="32473" y="0"/>
                  </a:lnTo>
                  <a:cubicBezTo>
                    <a:pt x="14611" y="0"/>
                    <a:pt x="0" y="14611"/>
                    <a:pt x="0" y="32467"/>
                  </a:cubicBezTo>
                  <a:lnTo>
                    <a:pt x="0" y="252202"/>
                  </a:lnTo>
                  <a:cubicBezTo>
                    <a:pt x="0" y="267087"/>
                    <a:pt x="12179" y="279260"/>
                    <a:pt x="27057" y="27926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7" name="Google Shape;487;p4"/>
            <p:cNvSpPr/>
            <p:nvPr/>
          </p:nvSpPr>
          <p:spPr>
            <a:xfrm>
              <a:off x="6680582" y="1829149"/>
              <a:ext cx="246938" cy="319620"/>
            </a:xfrm>
            <a:custGeom>
              <a:rect b="b" l="l" r="r" t="t"/>
              <a:pathLst>
                <a:path extrusionOk="0" h="319620" w="246938">
                  <a:moveTo>
                    <a:pt x="150228" y="319620"/>
                  </a:moveTo>
                  <a:lnTo>
                    <a:pt x="96691" y="319620"/>
                  </a:lnTo>
                  <a:cubicBezTo>
                    <a:pt x="43376" y="319620"/>
                    <a:pt x="0" y="276237"/>
                    <a:pt x="0" y="222929"/>
                  </a:cubicBezTo>
                  <a:lnTo>
                    <a:pt x="0" y="111988"/>
                  </a:lnTo>
                  <a:cubicBezTo>
                    <a:pt x="0" y="50234"/>
                    <a:pt x="50234" y="0"/>
                    <a:pt x="111982" y="0"/>
                  </a:cubicBezTo>
                  <a:lnTo>
                    <a:pt x="165550" y="0"/>
                  </a:lnTo>
                  <a:cubicBezTo>
                    <a:pt x="210419" y="0"/>
                    <a:pt x="246938" y="36506"/>
                    <a:pt x="246938" y="81381"/>
                  </a:cubicBezTo>
                  <a:lnTo>
                    <a:pt x="246938" y="222929"/>
                  </a:lnTo>
                  <a:cubicBezTo>
                    <a:pt x="246938" y="276237"/>
                    <a:pt x="203561" y="319620"/>
                    <a:pt x="150228" y="319620"/>
                  </a:cubicBezTo>
                  <a:close/>
                  <a:moveTo>
                    <a:pt x="111982" y="40360"/>
                  </a:moveTo>
                  <a:cubicBezTo>
                    <a:pt x="72485" y="40360"/>
                    <a:pt x="40366" y="72497"/>
                    <a:pt x="40366" y="111988"/>
                  </a:cubicBezTo>
                  <a:lnTo>
                    <a:pt x="40366" y="222929"/>
                  </a:lnTo>
                  <a:cubicBezTo>
                    <a:pt x="40366" y="253993"/>
                    <a:pt x="65627" y="279260"/>
                    <a:pt x="96691" y="279260"/>
                  </a:cubicBezTo>
                  <a:lnTo>
                    <a:pt x="150228" y="279260"/>
                  </a:lnTo>
                  <a:cubicBezTo>
                    <a:pt x="181292" y="279260"/>
                    <a:pt x="206578" y="253993"/>
                    <a:pt x="206578" y="222929"/>
                  </a:cubicBezTo>
                  <a:lnTo>
                    <a:pt x="206578" y="81381"/>
                  </a:lnTo>
                  <a:cubicBezTo>
                    <a:pt x="206578" y="58762"/>
                    <a:pt x="188175" y="40360"/>
                    <a:pt x="165550" y="4036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8" name="Google Shape;488;p4"/>
            <p:cNvSpPr/>
            <p:nvPr/>
          </p:nvSpPr>
          <p:spPr>
            <a:xfrm>
              <a:off x="6068188" y="1566513"/>
              <a:ext cx="1022546" cy="854398"/>
            </a:xfrm>
            <a:custGeom>
              <a:rect b="b" l="l" r="r" t="t"/>
              <a:pathLst>
                <a:path extrusionOk="0" h="854398" w="1022546">
                  <a:moveTo>
                    <a:pt x="909345" y="854398"/>
                  </a:moveTo>
                  <a:cubicBezTo>
                    <a:pt x="884066" y="854398"/>
                    <a:pt x="855306" y="840581"/>
                    <a:pt x="845870" y="803649"/>
                  </a:cubicBezTo>
                  <a:lnTo>
                    <a:pt x="1631" y="548297"/>
                  </a:lnTo>
                  <a:lnTo>
                    <a:pt x="0" y="0"/>
                  </a:lnTo>
                  <a:lnTo>
                    <a:pt x="985062" y="581723"/>
                  </a:lnTo>
                  <a:cubicBezTo>
                    <a:pt x="1008176" y="595363"/>
                    <a:pt x="1022546" y="620515"/>
                    <a:pt x="1022546" y="647376"/>
                  </a:cubicBezTo>
                  <a:lnTo>
                    <a:pt x="1022546" y="787704"/>
                  </a:lnTo>
                  <a:cubicBezTo>
                    <a:pt x="1022546" y="824484"/>
                    <a:pt x="992631" y="854398"/>
                    <a:pt x="955852" y="85439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9" name="Google Shape;489;p4"/>
            <p:cNvSpPr/>
            <p:nvPr/>
          </p:nvSpPr>
          <p:spPr>
            <a:xfrm>
              <a:off x="6047897" y="1531100"/>
              <a:ext cx="1063015" cy="909993"/>
            </a:xfrm>
            <a:custGeom>
              <a:rect b="b" l="l" r="r" t="t"/>
              <a:pathLst>
                <a:path extrusionOk="0" h="909993" w="1063015">
                  <a:moveTo>
                    <a:pt x="0" y="0"/>
                  </a:moveTo>
                  <a:lnTo>
                    <a:pt x="209" y="70954"/>
                  </a:lnTo>
                  <a:lnTo>
                    <a:pt x="1708" y="568833"/>
                  </a:lnTo>
                  <a:lnTo>
                    <a:pt x="1790" y="598697"/>
                  </a:lnTo>
                  <a:lnTo>
                    <a:pt x="30378" y="607345"/>
                  </a:lnTo>
                  <a:lnTo>
                    <a:pt x="850118" y="855300"/>
                  </a:lnTo>
                  <a:cubicBezTo>
                    <a:pt x="864330" y="892771"/>
                    <a:pt x="897096" y="909993"/>
                    <a:pt x="929646" y="909993"/>
                  </a:cubicBezTo>
                  <a:lnTo>
                    <a:pt x="976153" y="909993"/>
                  </a:lnTo>
                  <a:cubicBezTo>
                    <a:pt x="1024051" y="909993"/>
                    <a:pt x="1063015" y="871023"/>
                    <a:pt x="1063015" y="823125"/>
                  </a:cubicBezTo>
                  <a:lnTo>
                    <a:pt x="1063015" y="682790"/>
                  </a:lnTo>
                  <a:cubicBezTo>
                    <a:pt x="1063015" y="648836"/>
                    <a:pt x="1044860" y="617016"/>
                    <a:pt x="1015619" y="599751"/>
                  </a:cubicBezTo>
                  <a:lnTo>
                    <a:pt x="61099" y="36080"/>
                  </a:lnTo>
                  <a:close/>
                  <a:moveTo>
                    <a:pt x="40576" y="70834"/>
                  </a:moveTo>
                  <a:lnTo>
                    <a:pt x="995095" y="634504"/>
                  </a:lnTo>
                  <a:cubicBezTo>
                    <a:pt x="1012177" y="644594"/>
                    <a:pt x="1022661" y="662952"/>
                    <a:pt x="1022661" y="682790"/>
                  </a:cubicBezTo>
                  <a:lnTo>
                    <a:pt x="1022661" y="823125"/>
                  </a:lnTo>
                  <a:cubicBezTo>
                    <a:pt x="1022661" y="848810"/>
                    <a:pt x="1001839" y="869632"/>
                    <a:pt x="976153" y="869632"/>
                  </a:cubicBezTo>
                  <a:lnTo>
                    <a:pt x="929646" y="869632"/>
                  </a:lnTo>
                  <a:cubicBezTo>
                    <a:pt x="903960" y="869632"/>
                    <a:pt x="883138" y="852519"/>
                    <a:pt x="883138" y="811714"/>
                  </a:cubicBezTo>
                  <a:lnTo>
                    <a:pt x="883138" y="823125"/>
                  </a:lnTo>
                  <a:lnTo>
                    <a:pt x="42068" y="568712"/>
                  </a:lnTo>
                  <a:lnTo>
                    <a:pt x="40576" y="70834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0" name="Google Shape;490;p4"/>
            <p:cNvSpPr/>
            <p:nvPr/>
          </p:nvSpPr>
          <p:spPr>
            <a:xfrm>
              <a:off x="6089379" y="1904421"/>
              <a:ext cx="981176" cy="496309"/>
            </a:xfrm>
            <a:custGeom>
              <a:rect b="b" l="l" r="r" t="t"/>
              <a:pathLst>
                <a:path extrusionOk="0" h="496309" w="981176">
                  <a:moveTo>
                    <a:pt x="934669" y="496309"/>
                  </a:moveTo>
                  <a:lnTo>
                    <a:pt x="888168" y="496309"/>
                  </a:lnTo>
                  <a:cubicBezTo>
                    <a:pt x="862482" y="496309"/>
                    <a:pt x="841660" y="479196"/>
                    <a:pt x="841660" y="438391"/>
                  </a:cubicBezTo>
                  <a:lnTo>
                    <a:pt x="841660" y="449802"/>
                  </a:lnTo>
                  <a:lnTo>
                    <a:pt x="584" y="195389"/>
                  </a:lnTo>
                  <a:lnTo>
                    <a:pt x="0" y="0"/>
                  </a:lnTo>
                  <a:lnTo>
                    <a:pt x="981176" y="391655"/>
                  </a:lnTo>
                  <a:lnTo>
                    <a:pt x="981176" y="449802"/>
                  </a:lnTo>
                  <a:cubicBezTo>
                    <a:pt x="981176" y="475488"/>
                    <a:pt x="960354" y="496309"/>
                    <a:pt x="934669" y="49630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1" name="Google Shape;491;p4"/>
            <p:cNvSpPr/>
            <p:nvPr/>
          </p:nvSpPr>
          <p:spPr>
            <a:xfrm>
              <a:off x="6742840" y="2323367"/>
              <a:ext cx="86709" cy="76511"/>
            </a:xfrm>
            <a:custGeom>
              <a:rect b="b" l="l" r="r" t="t"/>
              <a:pathLst>
                <a:path extrusionOk="0" h="76511" w="86709">
                  <a:moveTo>
                    <a:pt x="38258" y="76511"/>
                  </a:moveTo>
                  <a:lnTo>
                    <a:pt x="48450" y="76511"/>
                  </a:lnTo>
                  <a:cubicBezTo>
                    <a:pt x="69494" y="76511"/>
                    <a:pt x="86709" y="59296"/>
                    <a:pt x="86709" y="38258"/>
                  </a:cubicBezTo>
                  <a:lnTo>
                    <a:pt x="86709" y="22948"/>
                  </a:lnTo>
                  <a:cubicBezTo>
                    <a:pt x="86709" y="10331"/>
                    <a:pt x="76384" y="0"/>
                    <a:pt x="63760" y="0"/>
                  </a:cubicBezTo>
                  <a:lnTo>
                    <a:pt x="38258" y="0"/>
                  </a:lnTo>
                  <a:cubicBezTo>
                    <a:pt x="17214" y="0"/>
                    <a:pt x="0" y="17214"/>
                    <a:pt x="0" y="38258"/>
                  </a:cubicBezTo>
                  <a:cubicBezTo>
                    <a:pt x="0" y="59296"/>
                    <a:pt x="17214" y="76511"/>
                    <a:pt x="38258" y="7651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2" name="Google Shape;492;p4"/>
            <p:cNvSpPr/>
            <p:nvPr/>
          </p:nvSpPr>
          <p:spPr>
            <a:xfrm>
              <a:off x="6587916" y="2276504"/>
              <a:ext cx="86702" cy="76511"/>
            </a:xfrm>
            <a:custGeom>
              <a:rect b="b" l="l" r="r" t="t"/>
              <a:pathLst>
                <a:path extrusionOk="0" h="76511" w="86702">
                  <a:moveTo>
                    <a:pt x="38246" y="76511"/>
                  </a:moveTo>
                  <a:lnTo>
                    <a:pt x="48444" y="76511"/>
                  </a:lnTo>
                  <a:cubicBezTo>
                    <a:pt x="69488" y="76511"/>
                    <a:pt x="86702" y="59296"/>
                    <a:pt x="86702" y="38258"/>
                  </a:cubicBezTo>
                  <a:lnTo>
                    <a:pt x="86702" y="22948"/>
                  </a:lnTo>
                  <a:cubicBezTo>
                    <a:pt x="86702" y="10331"/>
                    <a:pt x="76377" y="0"/>
                    <a:pt x="63753" y="0"/>
                  </a:cubicBezTo>
                  <a:lnTo>
                    <a:pt x="38246" y="0"/>
                  </a:lnTo>
                  <a:cubicBezTo>
                    <a:pt x="17208" y="0"/>
                    <a:pt x="0" y="17214"/>
                    <a:pt x="0" y="38258"/>
                  </a:cubicBezTo>
                  <a:cubicBezTo>
                    <a:pt x="0" y="59296"/>
                    <a:pt x="17208" y="76511"/>
                    <a:pt x="38246" y="7651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3" name="Google Shape;493;p4"/>
            <p:cNvSpPr/>
            <p:nvPr/>
          </p:nvSpPr>
          <p:spPr>
            <a:xfrm>
              <a:off x="6443503" y="2232510"/>
              <a:ext cx="86709" cy="76511"/>
            </a:xfrm>
            <a:custGeom>
              <a:rect b="b" l="l" r="r" t="t"/>
              <a:pathLst>
                <a:path extrusionOk="0" h="76511" w="86709">
                  <a:moveTo>
                    <a:pt x="38252" y="76511"/>
                  </a:moveTo>
                  <a:lnTo>
                    <a:pt x="48450" y="76511"/>
                  </a:lnTo>
                  <a:cubicBezTo>
                    <a:pt x="69494" y="76511"/>
                    <a:pt x="86709" y="59296"/>
                    <a:pt x="86709" y="38258"/>
                  </a:cubicBezTo>
                  <a:lnTo>
                    <a:pt x="86709" y="22955"/>
                  </a:lnTo>
                  <a:cubicBezTo>
                    <a:pt x="86709" y="10331"/>
                    <a:pt x="76377" y="0"/>
                    <a:pt x="63754" y="0"/>
                  </a:cubicBezTo>
                  <a:lnTo>
                    <a:pt x="38252" y="0"/>
                  </a:lnTo>
                  <a:cubicBezTo>
                    <a:pt x="17214" y="0"/>
                    <a:pt x="0" y="17214"/>
                    <a:pt x="0" y="38258"/>
                  </a:cubicBezTo>
                  <a:cubicBezTo>
                    <a:pt x="0" y="59296"/>
                    <a:pt x="17214" y="76511"/>
                    <a:pt x="38252" y="7651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4" name="Google Shape;494;p4"/>
            <p:cNvSpPr/>
            <p:nvPr/>
          </p:nvSpPr>
          <p:spPr>
            <a:xfrm>
              <a:off x="6298135" y="2189474"/>
              <a:ext cx="86709" cy="76511"/>
            </a:xfrm>
            <a:custGeom>
              <a:rect b="b" l="l" r="r" t="t"/>
              <a:pathLst>
                <a:path extrusionOk="0" h="76511" w="86709">
                  <a:moveTo>
                    <a:pt x="38252" y="76511"/>
                  </a:moveTo>
                  <a:lnTo>
                    <a:pt x="48450" y="76511"/>
                  </a:lnTo>
                  <a:cubicBezTo>
                    <a:pt x="69494" y="76511"/>
                    <a:pt x="86709" y="59296"/>
                    <a:pt x="86709" y="38258"/>
                  </a:cubicBezTo>
                  <a:lnTo>
                    <a:pt x="86709" y="22955"/>
                  </a:lnTo>
                  <a:cubicBezTo>
                    <a:pt x="86709" y="10331"/>
                    <a:pt x="76377" y="0"/>
                    <a:pt x="63760" y="0"/>
                  </a:cubicBezTo>
                  <a:lnTo>
                    <a:pt x="38252" y="0"/>
                  </a:lnTo>
                  <a:cubicBezTo>
                    <a:pt x="17214" y="0"/>
                    <a:pt x="0" y="17214"/>
                    <a:pt x="0" y="38258"/>
                  </a:cubicBezTo>
                  <a:cubicBezTo>
                    <a:pt x="0" y="59296"/>
                    <a:pt x="17214" y="76511"/>
                    <a:pt x="38252" y="7651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5" name="Google Shape;495;p4"/>
            <p:cNvSpPr/>
            <p:nvPr/>
          </p:nvSpPr>
          <p:spPr>
            <a:xfrm>
              <a:off x="5859190" y="1096949"/>
              <a:ext cx="361899" cy="1924246"/>
            </a:xfrm>
            <a:custGeom>
              <a:rect b="b" l="l" r="r" t="t"/>
              <a:pathLst>
                <a:path extrusionOk="0" h="1924246" w="361899">
                  <a:moveTo>
                    <a:pt x="361899" y="372014"/>
                  </a:moveTo>
                  <a:cubicBezTo>
                    <a:pt x="361899" y="281736"/>
                    <a:pt x="348151" y="200202"/>
                    <a:pt x="301567" y="114808"/>
                  </a:cubicBezTo>
                  <a:cubicBezTo>
                    <a:pt x="264560" y="46958"/>
                    <a:pt x="201644" y="9658"/>
                    <a:pt x="183375" y="1397"/>
                  </a:cubicBezTo>
                  <a:cubicBezTo>
                    <a:pt x="183375" y="1397"/>
                    <a:pt x="182359" y="0"/>
                    <a:pt x="181222" y="438"/>
                  </a:cubicBezTo>
                  <a:cubicBezTo>
                    <a:pt x="180086" y="0"/>
                    <a:pt x="178517" y="1397"/>
                    <a:pt x="178517" y="1397"/>
                  </a:cubicBezTo>
                  <a:cubicBezTo>
                    <a:pt x="160248" y="9658"/>
                    <a:pt x="97332" y="46958"/>
                    <a:pt x="60325" y="114808"/>
                  </a:cubicBezTo>
                  <a:cubicBezTo>
                    <a:pt x="13747" y="200202"/>
                    <a:pt x="0" y="281736"/>
                    <a:pt x="0" y="372014"/>
                  </a:cubicBezTo>
                  <a:cubicBezTo>
                    <a:pt x="0" y="462292"/>
                    <a:pt x="15303" y="1656461"/>
                    <a:pt x="15303" y="1656461"/>
                  </a:cubicBezTo>
                  <a:cubicBezTo>
                    <a:pt x="15303" y="1656461"/>
                    <a:pt x="59683" y="1924246"/>
                    <a:pt x="180949" y="1924246"/>
                  </a:cubicBezTo>
                  <a:cubicBezTo>
                    <a:pt x="312165" y="1924246"/>
                    <a:pt x="346595" y="1656461"/>
                    <a:pt x="346595" y="1656461"/>
                  </a:cubicBezTo>
                  <a:cubicBezTo>
                    <a:pt x="346595" y="1656461"/>
                    <a:pt x="361899" y="462292"/>
                    <a:pt x="361899" y="37201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6" name="Google Shape;496;p4"/>
            <p:cNvSpPr/>
            <p:nvPr/>
          </p:nvSpPr>
          <p:spPr>
            <a:xfrm>
              <a:off x="5839009" y="1076942"/>
              <a:ext cx="402253" cy="1964436"/>
            </a:xfrm>
            <a:custGeom>
              <a:rect b="b" l="l" r="r" t="t"/>
              <a:pathLst>
                <a:path extrusionOk="0" h="1964436" w="402253">
                  <a:moveTo>
                    <a:pt x="201136" y="1964436"/>
                  </a:moveTo>
                  <a:cubicBezTo>
                    <a:pt x="141719" y="1964436"/>
                    <a:pt x="92233" y="1915077"/>
                    <a:pt x="54038" y="1817731"/>
                  </a:cubicBezTo>
                  <a:cubicBezTo>
                    <a:pt x="27311" y="1749590"/>
                    <a:pt x="16046" y="1682584"/>
                    <a:pt x="15563" y="1679771"/>
                  </a:cubicBezTo>
                  <a:lnTo>
                    <a:pt x="15290" y="1676723"/>
                  </a:lnTo>
                  <a:cubicBezTo>
                    <a:pt x="15132" y="1664779"/>
                    <a:pt x="0" y="481393"/>
                    <a:pt x="0" y="392017"/>
                  </a:cubicBezTo>
                  <a:cubicBezTo>
                    <a:pt x="0" y="287045"/>
                    <a:pt x="19373" y="204749"/>
                    <a:pt x="62788" y="125145"/>
                  </a:cubicBezTo>
                  <a:cubicBezTo>
                    <a:pt x="98932" y="58908"/>
                    <a:pt x="159746" y="17449"/>
                    <a:pt x="188544" y="3867"/>
                  </a:cubicBezTo>
                  <a:cubicBezTo>
                    <a:pt x="192544" y="1339"/>
                    <a:pt x="196519" y="12"/>
                    <a:pt x="201587" y="203"/>
                  </a:cubicBezTo>
                  <a:cubicBezTo>
                    <a:pt x="205333" y="0"/>
                    <a:pt x="210654" y="1562"/>
                    <a:pt x="214496" y="4241"/>
                  </a:cubicBezTo>
                  <a:cubicBezTo>
                    <a:pt x="243605" y="18205"/>
                    <a:pt x="303656" y="59505"/>
                    <a:pt x="339458" y="125145"/>
                  </a:cubicBezTo>
                  <a:cubicBezTo>
                    <a:pt x="382879" y="204749"/>
                    <a:pt x="402253" y="287045"/>
                    <a:pt x="402253" y="392017"/>
                  </a:cubicBezTo>
                  <a:cubicBezTo>
                    <a:pt x="402253" y="481393"/>
                    <a:pt x="387115" y="1664779"/>
                    <a:pt x="386962" y="1676723"/>
                  </a:cubicBezTo>
                  <a:lnTo>
                    <a:pt x="386797" y="1679041"/>
                  </a:lnTo>
                  <a:cubicBezTo>
                    <a:pt x="385305" y="1690693"/>
                    <a:pt x="348405" y="1964436"/>
                    <a:pt x="201136" y="1964436"/>
                  </a:cubicBezTo>
                  <a:close/>
                  <a:moveTo>
                    <a:pt x="55632" y="1674653"/>
                  </a:moveTo>
                  <a:cubicBezTo>
                    <a:pt x="67690" y="1745500"/>
                    <a:pt x="116433" y="1924075"/>
                    <a:pt x="201136" y="1924075"/>
                  </a:cubicBezTo>
                  <a:cubicBezTo>
                    <a:pt x="293719" y="1924075"/>
                    <a:pt x="337356" y="1745424"/>
                    <a:pt x="346614" y="1675028"/>
                  </a:cubicBezTo>
                  <a:cubicBezTo>
                    <a:pt x="347167" y="1631403"/>
                    <a:pt x="361886" y="479894"/>
                    <a:pt x="361886" y="392017"/>
                  </a:cubicBezTo>
                  <a:cubicBezTo>
                    <a:pt x="361886" y="292849"/>
                    <a:pt x="344589" y="218814"/>
                    <a:pt x="304025" y="144481"/>
                  </a:cubicBezTo>
                  <a:cubicBezTo>
                    <a:pt x="273958" y="89357"/>
                    <a:pt x="224129" y="54883"/>
                    <a:pt x="201110" y="42697"/>
                  </a:cubicBezTo>
                  <a:cubicBezTo>
                    <a:pt x="178117" y="54883"/>
                    <a:pt x="128295" y="89357"/>
                    <a:pt x="98221" y="144481"/>
                  </a:cubicBezTo>
                  <a:cubicBezTo>
                    <a:pt x="57664" y="218814"/>
                    <a:pt x="40360" y="292849"/>
                    <a:pt x="40360" y="392017"/>
                  </a:cubicBezTo>
                  <a:cubicBezTo>
                    <a:pt x="40360" y="479659"/>
                    <a:pt x="55003" y="1625288"/>
                    <a:pt x="55632" y="167465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7" name="Google Shape;497;p4"/>
            <p:cNvSpPr/>
            <p:nvPr/>
          </p:nvSpPr>
          <p:spPr>
            <a:xfrm>
              <a:off x="5933702" y="1219046"/>
              <a:ext cx="220300" cy="106972"/>
            </a:xfrm>
            <a:custGeom>
              <a:rect b="b" l="l" r="r" t="t"/>
              <a:pathLst>
                <a:path extrusionOk="0" h="106972" w="220300">
                  <a:moveTo>
                    <a:pt x="195560" y="106972"/>
                  </a:moveTo>
                  <a:cubicBezTo>
                    <a:pt x="190576" y="106972"/>
                    <a:pt x="185585" y="105295"/>
                    <a:pt x="181463" y="101860"/>
                  </a:cubicBezTo>
                  <a:cubicBezTo>
                    <a:pt x="107880" y="40538"/>
                    <a:pt x="41376" y="92411"/>
                    <a:pt x="38576" y="94634"/>
                  </a:cubicBezTo>
                  <a:cubicBezTo>
                    <a:pt x="29089" y="102209"/>
                    <a:pt x="15252" y="100755"/>
                    <a:pt x="7613" y="91325"/>
                  </a:cubicBezTo>
                  <a:cubicBezTo>
                    <a:pt x="0" y="81895"/>
                    <a:pt x="1358" y="68116"/>
                    <a:pt x="10750" y="60432"/>
                  </a:cubicBezTo>
                  <a:cubicBezTo>
                    <a:pt x="43897" y="33331"/>
                    <a:pt x="128117" y="0"/>
                    <a:pt x="209683" y="67989"/>
                  </a:cubicBezTo>
                  <a:cubicBezTo>
                    <a:pt x="219036" y="75780"/>
                    <a:pt x="220300" y="89681"/>
                    <a:pt x="212509" y="99040"/>
                  </a:cubicBezTo>
                  <a:cubicBezTo>
                    <a:pt x="208140" y="104273"/>
                    <a:pt x="201872" y="106972"/>
                    <a:pt x="195560" y="1069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8" name="Google Shape;498;p4"/>
            <p:cNvSpPr/>
            <p:nvPr/>
          </p:nvSpPr>
          <p:spPr>
            <a:xfrm>
              <a:off x="6095638" y="1396655"/>
              <a:ext cx="74479" cy="1015752"/>
            </a:xfrm>
            <a:custGeom>
              <a:rect b="b" l="l" r="r" t="t"/>
              <a:pathLst>
                <a:path extrusionOk="0" h="1015752" w="74479">
                  <a:moveTo>
                    <a:pt x="30511" y="1015752"/>
                  </a:moveTo>
                  <a:lnTo>
                    <a:pt x="30079" y="1015752"/>
                  </a:lnTo>
                  <a:cubicBezTo>
                    <a:pt x="13366" y="1015511"/>
                    <a:pt x="0" y="1001769"/>
                    <a:pt x="234" y="985056"/>
                  </a:cubicBezTo>
                  <a:lnTo>
                    <a:pt x="13703" y="29845"/>
                  </a:lnTo>
                  <a:cubicBezTo>
                    <a:pt x="13938" y="13271"/>
                    <a:pt x="27438" y="0"/>
                    <a:pt x="43967" y="0"/>
                  </a:cubicBezTo>
                  <a:lnTo>
                    <a:pt x="44405" y="0"/>
                  </a:lnTo>
                  <a:cubicBezTo>
                    <a:pt x="61112" y="234"/>
                    <a:pt x="74479" y="13982"/>
                    <a:pt x="74244" y="30695"/>
                  </a:cubicBezTo>
                  <a:lnTo>
                    <a:pt x="60782" y="985901"/>
                  </a:lnTo>
                  <a:cubicBezTo>
                    <a:pt x="60547" y="1002480"/>
                    <a:pt x="47047" y="1015752"/>
                    <a:pt x="30511" y="1015752"/>
                  </a:cubicBezTo>
                  <a:close/>
                </a:path>
              </a:pathLst>
            </a:custGeom>
            <a:solidFill>
              <a:schemeClr val="accent2">
                <a:alpha val="49411"/>
              </a:scheme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9" name="Google Shape;499;p4"/>
            <p:cNvSpPr/>
            <p:nvPr/>
          </p:nvSpPr>
          <p:spPr>
            <a:xfrm>
              <a:off x="6094812" y="2445094"/>
              <a:ext cx="64643" cy="223050"/>
            </a:xfrm>
            <a:custGeom>
              <a:rect b="b" l="l" r="r" t="t"/>
              <a:pathLst>
                <a:path extrusionOk="0" h="223050" w="64643">
                  <a:moveTo>
                    <a:pt x="31616" y="223024"/>
                  </a:moveTo>
                  <a:cubicBezTo>
                    <a:pt x="31083" y="223037"/>
                    <a:pt x="30530" y="223050"/>
                    <a:pt x="29978" y="223037"/>
                  </a:cubicBezTo>
                  <a:cubicBezTo>
                    <a:pt x="13265" y="222681"/>
                    <a:pt x="0" y="208845"/>
                    <a:pt x="349" y="192131"/>
                  </a:cubicBezTo>
                  <a:lnTo>
                    <a:pt x="3759" y="29902"/>
                  </a:lnTo>
                  <a:cubicBezTo>
                    <a:pt x="4127" y="13207"/>
                    <a:pt x="17894" y="0"/>
                    <a:pt x="34658" y="266"/>
                  </a:cubicBezTo>
                  <a:cubicBezTo>
                    <a:pt x="51371" y="622"/>
                    <a:pt x="64643" y="14458"/>
                    <a:pt x="64293" y="31172"/>
                  </a:cubicBezTo>
                  <a:lnTo>
                    <a:pt x="60877" y="193401"/>
                  </a:lnTo>
                  <a:cubicBezTo>
                    <a:pt x="60540" y="209562"/>
                    <a:pt x="47593" y="222503"/>
                    <a:pt x="31616" y="223024"/>
                  </a:cubicBezTo>
                  <a:close/>
                </a:path>
              </a:pathLst>
            </a:custGeom>
            <a:solidFill>
              <a:schemeClr val="accent2">
                <a:alpha val="49411"/>
              </a:scheme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0" name="Google Shape;500;p4"/>
            <p:cNvSpPr/>
            <p:nvPr/>
          </p:nvSpPr>
          <p:spPr>
            <a:xfrm>
              <a:off x="5635599" y="2788894"/>
              <a:ext cx="790041" cy="517080"/>
            </a:xfrm>
            <a:custGeom>
              <a:rect b="b" l="l" r="r" t="t"/>
              <a:pathLst>
                <a:path extrusionOk="0" h="517080" w="790041">
                  <a:moveTo>
                    <a:pt x="730288" y="517080"/>
                  </a:moveTo>
                  <a:cubicBezTo>
                    <a:pt x="719982" y="517080"/>
                    <a:pt x="709733" y="514311"/>
                    <a:pt x="700627" y="509092"/>
                  </a:cubicBezTo>
                  <a:cubicBezTo>
                    <a:pt x="700627" y="509092"/>
                    <a:pt x="395725" y="333883"/>
                    <a:pt x="395020" y="333432"/>
                  </a:cubicBezTo>
                  <a:cubicBezTo>
                    <a:pt x="394315" y="333883"/>
                    <a:pt x="89414" y="509092"/>
                    <a:pt x="89414" y="509092"/>
                  </a:cubicBezTo>
                  <a:cubicBezTo>
                    <a:pt x="80314" y="514311"/>
                    <a:pt x="70059" y="517080"/>
                    <a:pt x="59753" y="517080"/>
                  </a:cubicBezTo>
                  <a:cubicBezTo>
                    <a:pt x="26803" y="517080"/>
                    <a:pt x="0" y="490277"/>
                    <a:pt x="0" y="457333"/>
                  </a:cubicBezTo>
                  <a:lnTo>
                    <a:pt x="0" y="335216"/>
                  </a:lnTo>
                  <a:cubicBezTo>
                    <a:pt x="0" y="320459"/>
                    <a:pt x="5441" y="306285"/>
                    <a:pt x="15309" y="295306"/>
                  </a:cubicBezTo>
                  <a:lnTo>
                    <a:pt x="16814" y="293801"/>
                  </a:lnTo>
                  <a:lnTo>
                    <a:pt x="323894" y="17735"/>
                  </a:lnTo>
                  <a:cubicBezTo>
                    <a:pt x="334479" y="6438"/>
                    <a:pt x="349262" y="0"/>
                    <a:pt x="364610" y="0"/>
                  </a:cubicBezTo>
                  <a:cubicBezTo>
                    <a:pt x="375824" y="0"/>
                    <a:pt x="386372" y="3371"/>
                    <a:pt x="395020" y="9264"/>
                  </a:cubicBezTo>
                  <a:cubicBezTo>
                    <a:pt x="403656" y="3371"/>
                    <a:pt x="414197" y="0"/>
                    <a:pt x="425405" y="0"/>
                  </a:cubicBezTo>
                  <a:cubicBezTo>
                    <a:pt x="440759" y="0"/>
                    <a:pt x="455517" y="6438"/>
                    <a:pt x="466121" y="17735"/>
                  </a:cubicBezTo>
                  <a:lnTo>
                    <a:pt x="774020" y="294519"/>
                  </a:lnTo>
                  <a:lnTo>
                    <a:pt x="774731" y="295306"/>
                  </a:lnTo>
                  <a:cubicBezTo>
                    <a:pt x="784605" y="306285"/>
                    <a:pt x="790041" y="320459"/>
                    <a:pt x="790041" y="335216"/>
                  </a:cubicBezTo>
                  <a:lnTo>
                    <a:pt x="790041" y="457333"/>
                  </a:lnTo>
                  <a:cubicBezTo>
                    <a:pt x="790041" y="473773"/>
                    <a:pt x="783558" y="489045"/>
                    <a:pt x="771772" y="500329"/>
                  </a:cubicBezTo>
                  <a:cubicBezTo>
                    <a:pt x="760679" y="510971"/>
                    <a:pt x="745559" y="517080"/>
                    <a:pt x="730288" y="51708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1" name="Google Shape;501;p4"/>
            <p:cNvSpPr/>
            <p:nvPr/>
          </p:nvSpPr>
          <p:spPr>
            <a:xfrm>
              <a:off x="5615420" y="2768708"/>
              <a:ext cx="830395" cy="557447"/>
            </a:xfrm>
            <a:custGeom>
              <a:rect b="b" l="l" r="r" t="t"/>
              <a:pathLst>
                <a:path extrusionOk="0" h="557447" w="830395">
                  <a:moveTo>
                    <a:pt x="445592" y="0"/>
                  </a:moveTo>
                  <a:cubicBezTo>
                    <a:pt x="434841" y="0"/>
                    <a:pt x="424516" y="2279"/>
                    <a:pt x="415201" y="6438"/>
                  </a:cubicBezTo>
                  <a:cubicBezTo>
                    <a:pt x="405879" y="2279"/>
                    <a:pt x="395554" y="0"/>
                    <a:pt x="384803" y="0"/>
                  </a:cubicBezTo>
                  <a:cubicBezTo>
                    <a:pt x="364178" y="0"/>
                    <a:pt x="344354" y="8509"/>
                    <a:pt x="330003" y="23437"/>
                  </a:cubicBezTo>
                  <a:lnTo>
                    <a:pt x="23501" y="298977"/>
                  </a:lnTo>
                  <a:lnTo>
                    <a:pt x="21907" y="300418"/>
                  </a:lnTo>
                  <a:lnTo>
                    <a:pt x="20472" y="302012"/>
                  </a:lnTo>
                  <a:cubicBezTo>
                    <a:pt x="7270" y="316693"/>
                    <a:pt x="0" y="335654"/>
                    <a:pt x="0" y="355403"/>
                  </a:cubicBezTo>
                  <a:lnTo>
                    <a:pt x="0" y="477520"/>
                  </a:lnTo>
                  <a:cubicBezTo>
                    <a:pt x="0" y="521588"/>
                    <a:pt x="35852" y="557447"/>
                    <a:pt x="79921" y="557447"/>
                  </a:cubicBezTo>
                  <a:cubicBezTo>
                    <a:pt x="93757" y="557447"/>
                    <a:pt x="107492" y="553751"/>
                    <a:pt x="119646" y="546766"/>
                  </a:cubicBezTo>
                  <a:lnTo>
                    <a:pt x="415201" y="376961"/>
                  </a:lnTo>
                  <a:lnTo>
                    <a:pt x="710742" y="546766"/>
                  </a:lnTo>
                  <a:cubicBezTo>
                    <a:pt x="722896" y="553751"/>
                    <a:pt x="736631" y="557447"/>
                    <a:pt x="750474" y="557447"/>
                  </a:cubicBezTo>
                  <a:cubicBezTo>
                    <a:pt x="794537" y="557447"/>
                    <a:pt x="830395" y="521588"/>
                    <a:pt x="830395" y="477520"/>
                  </a:cubicBezTo>
                  <a:lnTo>
                    <a:pt x="830395" y="355403"/>
                  </a:lnTo>
                  <a:cubicBezTo>
                    <a:pt x="830395" y="335661"/>
                    <a:pt x="823125" y="316699"/>
                    <a:pt x="809923" y="302012"/>
                  </a:cubicBezTo>
                  <a:lnTo>
                    <a:pt x="808482" y="300418"/>
                  </a:lnTo>
                  <a:lnTo>
                    <a:pt x="806888" y="298977"/>
                  </a:lnTo>
                  <a:lnTo>
                    <a:pt x="500386" y="23437"/>
                  </a:lnTo>
                  <a:cubicBezTo>
                    <a:pt x="486041" y="8509"/>
                    <a:pt x="466217" y="0"/>
                    <a:pt x="445592" y="0"/>
                  </a:cubicBezTo>
                  <a:close/>
                  <a:moveTo>
                    <a:pt x="445592" y="40360"/>
                  </a:moveTo>
                  <a:cubicBezTo>
                    <a:pt x="455015" y="40360"/>
                    <a:pt x="464756" y="44113"/>
                    <a:pt x="472103" y="52285"/>
                  </a:cubicBezTo>
                  <a:lnTo>
                    <a:pt x="779900" y="328999"/>
                  </a:lnTo>
                  <a:cubicBezTo>
                    <a:pt x="786422" y="336251"/>
                    <a:pt x="790028" y="345655"/>
                    <a:pt x="790028" y="355403"/>
                  </a:cubicBezTo>
                  <a:lnTo>
                    <a:pt x="790028" y="477520"/>
                  </a:lnTo>
                  <a:cubicBezTo>
                    <a:pt x="790028" y="500576"/>
                    <a:pt x="771112" y="517080"/>
                    <a:pt x="750474" y="517080"/>
                  </a:cubicBezTo>
                  <a:cubicBezTo>
                    <a:pt x="743915" y="517080"/>
                    <a:pt x="737196" y="515416"/>
                    <a:pt x="730846" y="511771"/>
                  </a:cubicBezTo>
                  <a:lnTo>
                    <a:pt x="427431" y="337445"/>
                  </a:lnTo>
                  <a:cubicBezTo>
                    <a:pt x="422440" y="334575"/>
                    <a:pt x="418395" y="330676"/>
                    <a:pt x="415201" y="326237"/>
                  </a:cubicBezTo>
                  <a:cubicBezTo>
                    <a:pt x="412000" y="330676"/>
                    <a:pt x="407949" y="334575"/>
                    <a:pt x="402964" y="337445"/>
                  </a:cubicBezTo>
                  <a:lnTo>
                    <a:pt x="99542" y="511771"/>
                  </a:lnTo>
                  <a:cubicBezTo>
                    <a:pt x="93192" y="515416"/>
                    <a:pt x="86467" y="517080"/>
                    <a:pt x="79921" y="517080"/>
                  </a:cubicBezTo>
                  <a:cubicBezTo>
                    <a:pt x="59283" y="517080"/>
                    <a:pt x="40360" y="500576"/>
                    <a:pt x="40360" y="477520"/>
                  </a:cubicBezTo>
                  <a:lnTo>
                    <a:pt x="40360" y="355403"/>
                  </a:lnTo>
                  <a:cubicBezTo>
                    <a:pt x="40360" y="345655"/>
                    <a:pt x="43967" y="336251"/>
                    <a:pt x="50482" y="328999"/>
                  </a:cubicBezTo>
                  <a:lnTo>
                    <a:pt x="358286" y="52285"/>
                  </a:lnTo>
                  <a:cubicBezTo>
                    <a:pt x="365639" y="44113"/>
                    <a:pt x="375373" y="40360"/>
                    <a:pt x="384803" y="40360"/>
                  </a:cubicBezTo>
                  <a:cubicBezTo>
                    <a:pt x="398056" y="40360"/>
                    <a:pt x="410686" y="47777"/>
                    <a:pt x="415201" y="60744"/>
                  </a:cubicBezTo>
                  <a:cubicBezTo>
                    <a:pt x="419709" y="47777"/>
                    <a:pt x="432339" y="40360"/>
                    <a:pt x="445592" y="4036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2" name="Google Shape;502;p4"/>
            <p:cNvSpPr/>
            <p:nvPr/>
          </p:nvSpPr>
          <p:spPr>
            <a:xfrm>
              <a:off x="5655777" y="2801325"/>
              <a:ext cx="749674" cy="391369"/>
            </a:xfrm>
            <a:custGeom>
              <a:rect b="b" l="l" r="r" t="t"/>
              <a:pathLst>
                <a:path extrusionOk="0" h="391369" w="749674">
                  <a:moveTo>
                    <a:pt x="739546" y="296379"/>
                  </a:moveTo>
                  <a:lnTo>
                    <a:pt x="431742" y="19665"/>
                  </a:lnTo>
                  <a:cubicBezTo>
                    <a:pt x="414064" y="0"/>
                    <a:pt x="382549" y="5937"/>
                    <a:pt x="374840" y="28124"/>
                  </a:cubicBezTo>
                  <a:cubicBezTo>
                    <a:pt x="367125" y="5937"/>
                    <a:pt x="335616" y="0"/>
                    <a:pt x="317931" y="19665"/>
                  </a:cubicBezTo>
                  <a:lnTo>
                    <a:pt x="10128" y="296379"/>
                  </a:lnTo>
                  <a:cubicBezTo>
                    <a:pt x="3606" y="303631"/>
                    <a:pt x="0" y="313035"/>
                    <a:pt x="0" y="322783"/>
                  </a:cubicBezTo>
                  <a:lnTo>
                    <a:pt x="0" y="391369"/>
                  </a:lnTo>
                  <a:lnTo>
                    <a:pt x="377863" y="148462"/>
                  </a:lnTo>
                  <a:lnTo>
                    <a:pt x="749674" y="379761"/>
                  </a:lnTo>
                  <a:lnTo>
                    <a:pt x="749674" y="322783"/>
                  </a:lnTo>
                  <a:cubicBezTo>
                    <a:pt x="749674" y="313035"/>
                    <a:pt x="746061" y="303631"/>
                    <a:pt x="739546" y="29637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3" name="Google Shape;503;p4"/>
            <p:cNvSpPr/>
            <p:nvPr/>
          </p:nvSpPr>
          <p:spPr>
            <a:xfrm>
              <a:off x="6005937" y="2748315"/>
              <a:ext cx="57956" cy="620998"/>
            </a:xfrm>
            <a:custGeom>
              <a:rect b="b" l="l" r="r" t="t"/>
              <a:pathLst>
                <a:path extrusionOk="0" h="620998" w="57956">
                  <a:moveTo>
                    <a:pt x="28981" y="620998"/>
                  </a:moveTo>
                  <a:lnTo>
                    <a:pt x="28975" y="620998"/>
                  </a:lnTo>
                  <a:cubicBezTo>
                    <a:pt x="21355" y="620998"/>
                    <a:pt x="15112" y="600500"/>
                    <a:pt x="15112" y="575456"/>
                  </a:cubicBezTo>
                  <a:lnTo>
                    <a:pt x="0" y="45535"/>
                  </a:lnTo>
                  <a:cubicBezTo>
                    <a:pt x="0" y="20491"/>
                    <a:pt x="21355" y="0"/>
                    <a:pt x="28975" y="0"/>
                  </a:cubicBezTo>
                  <a:lnTo>
                    <a:pt x="28981" y="0"/>
                  </a:lnTo>
                  <a:cubicBezTo>
                    <a:pt x="36601" y="0"/>
                    <a:pt x="57956" y="20491"/>
                    <a:pt x="57956" y="45535"/>
                  </a:cubicBezTo>
                  <a:lnTo>
                    <a:pt x="42837" y="575456"/>
                  </a:lnTo>
                  <a:cubicBezTo>
                    <a:pt x="42837" y="600500"/>
                    <a:pt x="36601" y="620998"/>
                    <a:pt x="28981" y="6209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4" name="Google Shape;504;p4"/>
            <p:cNvSpPr/>
            <p:nvPr/>
          </p:nvSpPr>
          <p:spPr>
            <a:xfrm>
              <a:off x="5985748" y="2728135"/>
              <a:ext cx="98329" cy="661358"/>
            </a:xfrm>
            <a:custGeom>
              <a:rect b="b" l="l" r="r" t="t"/>
              <a:pathLst>
                <a:path extrusionOk="0" h="661358" w="98329">
                  <a:moveTo>
                    <a:pt x="49174" y="661358"/>
                  </a:moveTo>
                  <a:cubicBezTo>
                    <a:pt x="27851" y="661358"/>
                    <a:pt x="15119" y="636790"/>
                    <a:pt x="15119" y="595630"/>
                  </a:cubicBezTo>
                  <a:lnTo>
                    <a:pt x="0" y="66287"/>
                  </a:lnTo>
                  <a:cubicBezTo>
                    <a:pt x="0" y="31864"/>
                    <a:pt x="27711" y="0"/>
                    <a:pt x="49174" y="0"/>
                  </a:cubicBezTo>
                  <a:cubicBezTo>
                    <a:pt x="70631" y="0"/>
                    <a:pt x="98329" y="31864"/>
                    <a:pt x="98329" y="65716"/>
                  </a:cubicBezTo>
                  <a:lnTo>
                    <a:pt x="83210" y="596207"/>
                  </a:lnTo>
                  <a:cubicBezTo>
                    <a:pt x="83210" y="636790"/>
                    <a:pt x="70478" y="661358"/>
                    <a:pt x="49174" y="661358"/>
                  </a:cubicBezTo>
                  <a:close/>
                  <a:moveTo>
                    <a:pt x="49174" y="44164"/>
                  </a:moveTo>
                  <a:cubicBezTo>
                    <a:pt x="45034" y="49072"/>
                    <a:pt x="40366" y="57035"/>
                    <a:pt x="40366" y="65716"/>
                  </a:cubicBezTo>
                  <a:lnTo>
                    <a:pt x="49174" y="374059"/>
                  </a:lnTo>
                  <a:lnTo>
                    <a:pt x="57962" y="65138"/>
                  </a:lnTo>
                  <a:cubicBezTo>
                    <a:pt x="57962" y="56857"/>
                    <a:pt x="53314" y="49041"/>
                    <a:pt x="49174" y="4416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5" name="Google Shape;505;p4"/>
            <p:cNvSpPr/>
            <p:nvPr/>
          </p:nvSpPr>
          <p:spPr>
            <a:xfrm>
              <a:off x="6029721" y="2767480"/>
              <a:ext cx="0" cy="0"/>
            </a:xfrm>
            <a:custGeom>
              <a:rect b="b" l="l" r="r" t="t"/>
              <a:pathLst>
                <a:path extrusionOk="0" h="120000" w="120000">
                  <a:moveTo>
                    <a:pt x="0" y="0"/>
                  </a:move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6" name="Google Shape;506;p4"/>
            <p:cNvSpPr/>
            <p:nvPr/>
          </p:nvSpPr>
          <p:spPr>
            <a:xfrm>
              <a:off x="6040104" y="2767480"/>
              <a:ext cx="0" cy="0"/>
            </a:xfrm>
            <a:custGeom>
              <a:rect b="b" l="l" r="r" t="t"/>
              <a:pathLst>
                <a:path extrusionOk="0" h="120000" w="120000">
                  <a:moveTo>
                    <a:pt x="0" y="0"/>
                  </a:move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10" name="Shape 5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1" name="Google Shape;511;g1975cf41470_0_0"/>
          <p:cNvSpPr txBox="1"/>
          <p:nvPr>
            <p:ph type="title"/>
          </p:nvPr>
        </p:nvSpPr>
        <p:spPr>
          <a:xfrm>
            <a:off x="594925" y="0"/>
            <a:ext cx="6308400" cy="1195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3400">
                <a:solidFill>
                  <a:srgbClr val="4A86E8"/>
                </a:solidFill>
              </a:rPr>
              <a:t>Demostración</a:t>
            </a:r>
            <a:r>
              <a:rPr lang="es-ES" sz="3400">
                <a:solidFill>
                  <a:srgbClr val="4A86E8"/>
                </a:solidFill>
              </a:rPr>
              <a:t> Del S</a:t>
            </a:r>
            <a:r>
              <a:rPr lang="es-ES" sz="3400">
                <a:solidFill>
                  <a:srgbClr val="4A86E8"/>
                </a:solidFill>
              </a:rPr>
              <a:t>oftware</a:t>
            </a:r>
            <a:endParaRPr sz="3400">
              <a:solidFill>
                <a:srgbClr val="4A86E8"/>
              </a:solidFill>
            </a:endParaRPr>
          </a:p>
        </p:txBody>
      </p:sp>
      <p:grpSp>
        <p:nvGrpSpPr>
          <p:cNvPr id="512" name="Google Shape;512;g1975cf41470_0_0"/>
          <p:cNvGrpSpPr/>
          <p:nvPr/>
        </p:nvGrpSpPr>
        <p:grpSpPr>
          <a:xfrm rot="4034535">
            <a:off x="678854" y="2245326"/>
            <a:ext cx="1412767" cy="1495600"/>
            <a:chOff x="4818513" y="928239"/>
            <a:chExt cx="2554973" cy="2704776"/>
          </a:xfrm>
        </p:grpSpPr>
        <p:sp>
          <p:nvSpPr>
            <p:cNvPr id="513" name="Google Shape;513;g1975cf41470_0_0"/>
            <p:cNvSpPr/>
            <p:nvPr/>
          </p:nvSpPr>
          <p:spPr>
            <a:xfrm>
              <a:off x="5037585" y="1128394"/>
              <a:ext cx="2231123" cy="2399842"/>
            </a:xfrm>
            <a:custGeom>
              <a:rect b="b" l="l" r="r" t="t"/>
              <a:pathLst>
                <a:path extrusionOk="0" h="2399842" w="2231123">
                  <a:moveTo>
                    <a:pt x="130371" y="1451438"/>
                  </a:moveTo>
                  <a:lnTo>
                    <a:pt x="176866" y="1451438"/>
                  </a:lnTo>
                  <a:cubicBezTo>
                    <a:pt x="223786" y="1451438"/>
                    <a:pt x="264325" y="1428153"/>
                    <a:pt x="287153" y="1389392"/>
                  </a:cubicBezTo>
                  <a:lnTo>
                    <a:pt x="303599" y="1384420"/>
                  </a:lnTo>
                  <a:cubicBezTo>
                    <a:pt x="318515" y="1400384"/>
                    <a:pt x="339731" y="1410220"/>
                    <a:pt x="363105" y="1410220"/>
                  </a:cubicBezTo>
                  <a:lnTo>
                    <a:pt x="373322" y="1410220"/>
                  </a:lnTo>
                  <a:cubicBezTo>
                    <a:pt x="414908" y="1410220"/>
                    <a:pt x="449325" y="1379016"/>
                    <a:pt x="454418" y="1338795"/>
                  </a:cubicBezTo>
                  <a:lnTo>
                    <a:pt x="458533" y="1337557"/>
                  </a:lnTo>
                  <a:cubicBezTo>
                    <a:pt x="473443" y="1353527"/>
                    <a:pt x="494664" y="1363364"/>
                    <a:pt x="518045" y="1363364"/>
                  </a:cubicBezTo>
                  <a:lnTo>
                    <a:pt x="528250" y="1363364"/>
                  </a:lnTo>
                  <a:cubicBezTo>
                    <a:pt x="567493" y="1363364"/>
                    <a:pt x="600354" y="1335576"/>
                    <a:pt x="608215" y="1298651"/>
                  </a:cubicBezTo>
                  <a:cubicBezTo>
                    <a:pt x="622687" y="1311592"/>
                    <a:pt x="641750" y="1319371"/>
                    <a:pt x="662457" y="1319371"/>
                  </a:cubicBezTo>
                  <a:lnTo>
                    <a:pt x="672668" y="1319371"/>
                  </a:lnTo>
                  <a:cubicBezTo>
                    <a:pt x="711961" y="1319371"/>
                    <a:pt x="744854" y="1291501"/>
                    <a:pt x="752652" y="1254480"/>
                  </a:cubicBezTo>
                  <a:cubicBezTo>
                    <a:pt x="767295" y="1268050"/>
                    <a:pt x="786777" y="1276330"/>
                    <a:pt x="807834" y="1276330"/>
                  </a:cubicBezTo>
                  <a:lnTo>
                    <a:pt x="818019" y="1276330"/>
                  </a:lnTo>
                  <a:cubicBezTo>
                    <a:pt x="843635" y="1276330"/>
                    <a:pt x="866540" y="1264488"/>
                    <a:pt x="881538" y="1245990"/>
                  </a:cubicBezTo>
                  <a:cubicBezTo>
                    <a:pt x="884072" y="1449520"/>
                    <a:pt x="886352" y="1628768"/>
                    <a:pt x="887183" y="1694491"/>
                  </a:cubicBezTo>
                  <a:lnTo>
                    <a:pt x="887520" y="1721040"/>
                  </a:lnTo>
                  <a:cubicBezTo>
                    <a:pt x="887533" y="1722240"/>
                    <a:pt x="887602" y="1723434"/>
                    <a:pt x="887710" y="1724634"/>
                  </a:cubicBezTo>
                  <a:lnTo>
                    <a:pt x="887996" y="1727676"/>
                  </a:lnTo>
                  <a:cubicBezTo>
                    <a:pt x="888098" y="1728711"/>
                    <a:pt x="888238" y="1729739"/>
                    <a:pt x="888403" y="1730768"/>
                  </a:cubicBezTo>
                  <a:cubicBezTo>
                    <a:pt x="889082" y="1734750"/>
                    <a:pt x="894353" y="1765230"/>
                    <a:pt x="905471" y="1805387"/>
                  </a:cubicBezTo>
                  <a:lnTo>
                    <a:pt x="684968" y="2003634"/>
                  </a:lnTo>
                  <a:cubicBezTo>
                    <a:pt x="683774" y="2004694"/>
                    <a:pt x="682663" y="2005818"/>
                    <a:pt x="681608" y="2007000"/>
                  </a:cubicBezTo>
                  <a:lnTo>
                    <a:pt x="680281" y="2008492"/>
                  </a:lnTo>
                  <a:cubicBezTo>
                    <a:pt x="659879" y="2031174"/>
                    <a:pt x="648646" y="2060460"/>
                    <a:pt x="648646" y="2090972"/>
                  </a:cubicBezTo>
                  <a:lnTo>
                    <a:pt x="648646" y="2213082"/>
                  </a:lnTo>
                  <a:cubicBezTo>
                    <a:pt x="648646" y="2281129"/>
                    <a:pt x="704011" y="2336495"/>
                    <a:pt x="772052" y="2336495"/>
                  </a:cubicBezTo>
                  <a:cubicBezTo>
                    <a:pt x="793489" y="2336495"/>
                    <a:pt x="814724" y="2330805"/>
                    <a:pt x="833450" y="2320036"/>
                  </a:cubicBezTo>
                  <a:lnTo>
                    <a:pt x="1031678" y="2206155"/>
                  </a:lnTo>
                  <a:lnTo>
                    <a:pt x="1034091" y="2290622"/>
                  </a:lnTo>
                  <a:cubicBezTo>
                    <a:pt x="1034091" y="2371147"/>
                    <a:pt x="1074153" y="2399842"/>
                    <a:pt x="1111643" y="2399842"/>
                  </a:cubicBezTo>
                  <a:cubicBezTo>
                    <a:pt x="1147406" y="2399842"/>
                    <a:pt x="1189158" y="2371388"/>
                    <a:pt x="1189145" y="2292432"/>
                  </a:cubicBezTo>
                  <a:lnTo>
                    <a:pt x="1191475" y="2211019"/>
                  </a:lnTo>
                  <a:lnTo>
                    <a:pt x="1381194" y="2320042"/>
                  </a:lnTo>
                  <a:cubicBezTo>
                    <a:pt x="1399940" y="2330805"/>
                    <a:pt x="1421149" y="2336495"/>
                    <a:pt x="1442605" y="2336495"/>
                  </a:cubicBezTo>
                  <a:cubicBezTo>
                    <a:pt x="1510645" y="2336495"/>
                    <a:pt x="1566011" y="2281129"/>
                    <a:pt x="1566011" y="2213082"/>
                  </a:cubicBezTo>
                  <a:lnTo>
                    <a:pt x="1566011" y="2090972"/>
                  </a:lnTo>
                  <a:cubicBezTo>
                    <a:pt x="1566011" y="2060479"/>
                    <a:pt x="1554784" y="2031187"/>
                    <a:pt x="1534483" y="2008593"/>
                  </a:cubicBezTo>
                  <a:lnTo>
                    <a:pt x="1533061" y="2007000"/>
                  </a:lnTo>
                  <a:cubicBezTo>
                    <a:pt x="1532001" y="2005818"/>
                    <a:pt x="1530883" y="2004694"/>
                    <a:pt x="1529689" y="2003634"/>
                  </a:cubicBezTo>
                  <a:lnTo>
                    <a:pt x="1326381" y="1820849"/>
                  </a:lnTo>
                  <a:cubicBezTo>
                    <a:pt x="1339710" y="1772380"/>
                    <a:pt x="1345012" y="1733397"/>
                    <a:pt x="1345660" y="1728425"/>
                  </a:cubicBezTo>
                  <a:cubicBezTo>
                    <a:pt x="1345774" y="1727523"/>
                    <a:pt x="1345863" y="1726609"/>
                    <a:pt x="1345914" y="1725701"/>
                  </a:cubicBezTo>
                  <a:lnTo>
                    <a:pt x="1346066" y="1723396"/>
                  </a:lnTo>
                  <a:cubicBezTo>
                    <a:pt x="1346117" y="1722653"/>
                    <a:pt x="1346155" y="1721916"/>
                    <a:pt x="1346168" y="1721180"/>
                  </a:cubicBezTo>
                  <a:cubicBezTo>
                    <a:pt x="1346238" y="1716125"/>
                    <a:pt x="1348987" y="1501648"/>
                    <a:pt x="1352130" y="1248968"/>
                  </a:cubicBezTo>
                  <a:cubicBezTo>
                    <a:pt x="1367116" y="1265758"/>
                    <a:pt x="1388891" y="1276330"/>
                    <a:pt x="1413103" y="1276330"/>
                  </a:cubicBezTo>
                  <a:lnTo>
                    <a:pt x="1423308" y="1276330"/>
                  </a:lnTo>
                  <a:cubicBezTo>
                    <a:pt x="1444345" y="1276330"/>
                    <a:pt x="1463827" y="1268050"/>
                    <a:pt x="1478476" y="1254493"/>
                  </a:cubicBezTo>
                  <a:cubicBezTo>
                    <a:pt x="1486268" y="1291501"/>
                    <a:pt x="1519174" y="1319371"/>
                    <a:pt x="1558467" y="1319371"/>
                  </a:cubicBezTo>
                  <a:lnTo>
                    <a:pt x="1568665" y="1319371"/>
                  </a:lnTo>
                  <a:cubicBezTo>
                    <a:pt x="1589392" y="1319371"/>
                    <a:pt x="1608454" y="1311592"/>
                    <a:pt x="1622926" y="1298651"/>
                  </a:cubicBezTo>
                  <a:cubicBezTo>
                    <a:pt x="1630787" y="1335576"/>
                    <a:pt x="1663649" y="1363364"/>
                    <a:pt x="1702873" y="1363364"/>
                  </a:cubicBezTo>
                  <a:lnTo>
                    <a:pt x="1713083" y="1363364"/>
                  </a:lnTo>
                  <a:cubicBezTo>
                    <a:pt x="1736477" y="1363364"/>
                    <a:pt x="1757679" y="1353527"/>
                    <a:pt x="1772608" y="1337544"/>
                  </a:cubicBezTo>
                  <a:lnTo>
                    <a:pt x="1776704" y="1338795"/>
                  </a:lnTo>
                  <a:cubicBezTo>
                    <a:pt x="1781797" y="1379016"/>
                    <a:pt x="1816214" y="1410220"/>
                    <a:pt x="1857806" y="1410220"/>
                  </a:cubicBezTo>
                  <a:lnTo>
                    <a:pt x="1868017" y="1410220"/>
                  </a:lnTo>
                  <a:cubicBezTo>
                    <a:pt x="1891404" y="1410220"/>
                    <a:pt x="1912607" y="1400384"/>
                    <a:pt x="1927542" y="1384407"/>
                  </a:cubicBezTo>
                  <a:lnTo>
                    <a:pt x="1943982" y="1389392"/>
                  </a:lnTo>
                  <a:cubicBezTo>
                    <a:pt x="1966817" y="1428159"/>
                    <a:pt x="2007336" y="1451438"/>
                    <a:pt x="2054263" y="1451438"/>
                  </a:cubicBezTo>
                  <a:lnTo>
                    <a:pt x="2100770" y="1451438"/>
                  </a:lnTo>
                  <a:cubicBezTo>
                    <a:pt x="2172646" y="1451438"/>
                    <a:pt x="2231123" y="1392955"/>
                    <a:pt x="2231123" y="1321079"/>
                  </a:cubicBezTo>
                  <a:lnTo>
                    <a:pt x="2231123" y="1180750"/>
                  </a:lnTo>
                  <a:cubicBezTo>
                    <a:pt x="2231123" y="1131481"/>
                    <a:pt x="2204777" y="1085316"/>
                    <a:pt x="2162352" y="1060253"/>
                  </a:cubicBezTo>
                  <a:lnTo>
                    <a:pt x="2047735" y="992574"/>
                  </a:lnTo>
                  <a:lnTo>
                    <a:pt x="2047735" y="877385"/>
                  </a:lnTo>
                  <a:cubicBezTo>
                    <a:pt x="2047735" y="808532"/>
                    <a:pt x="1991709" y="752513"/>
                    <a:pt x="1922837" y="752513"/>
                  </a:cubicBezTo>
                  <a:lnTo>
                    <a:pt x="1869293" y="752513"/>
                  </a:lnTo>
                  <a:cubicBezTo>
                    <a:pt x="1819338" y="752513"/>
                    <a:pt x="1774056" y="775925"/>
                    <a:pt x="1745322" y="813993"/>
                  </a:cubicBezTo>
                  <a:lnTo>
                    <a:pt x="1726349" y="802792"/>
                  </a:lnTo>
                  <a:lnTo>
                    <a:pt x="1726349" y="709060"/>
                  </a:lnTo>
                  <a:cubicBezTo>
                    <a:pt x="1726349" y="640194"/>
                    <a:pt x="1670342" y="584174"/>
                    <a:pt x="1601489" y="584174"/>
                  </a:cubicBezTo>
                  <a:lnTo>
                    <a:pt x="1547920" y="584174"/>
                  </a:lnTo>
                  <a:cubicBezTo>
                    <a:pt x="1505013" y="584174"/>
                    <a:pt x="1465103" y="601618"/>
                    <a:pt x="1436306" y="631507"/>
                  </a:cubicBezTo>
                  <a:lnTo>
                    <a:pt x="1360062" y="586498"/>
                  </a:lnTo>
                  <a:cubicBezTo>
                    <a:pt x="1360944" y="507803"/>
                    <a:pt x="1361478" y="452589"/>
                    <a:pt x="1361478" y="435819"/>
                  </a:cubicBezTo>
                  <a:cubicBezTo>
                    <a:pt x="1361478" y="323214"/>
                    <a:pt x="1340472" y="234486"/>
                    <a:pt x="1293367" y="148113"/>
                  </a:cubicBezTo>
                  <a:cubicBezTo>
                    <a:pt x="1255877" y="79381"/>
                    <a:pt x="1194073" y="31114"/>
                    <a:pt x="1151413" y="9982"/>
                  </a:cubicBezTo>
                  <a:cubicBezTo>
                    <a:pt x="1141088" y="3816"/>
                    <a:pt x="1128445" y="0"/>
                    <a:pt x="1117288" y="501"/>
                  </a:cubicBezTo>
                  <a:cubicBezTo>
                    <a:pt x="1105395" y="355"/>
                    <a:pt x="1094066" y="3327"/>
                    <a:pt x="1083583" y="9372"/>
                  </a:cubicBezTo>
                  <a:cubicBezTo>
                    <a:pt x="1067257" y="17437"/>
                    <a:pt x="988485" y="59886"/>
                    <a:pt x="940320" y="148120"/>
                  </a:cubicBezTo>
                  <a:cubicBezTo>
                    <a:pt x="893229" y="234486"/>
                    <a:pt x="872229" y="323214"/>
                    <a:pt x="872229" y="435819"/>
                  </a:cubicBezTo>
                  <a:cubicBezTo>
                    <a:pt x="872229" y="452475"/>
                    <a:pt x="872756" y="507091"/>
                    <a:pt x="873607" y="584981"/>
                  </a:cubicBezTo>
                  <a:lnTo>
                    <a:pt x="802697" y="626859"/>
                  </a:lnTo>
                  <a:cubicBezTo>
                    <a:pt x="774395" y="600062"/>
                    <a:pt x="731666" y="584174"/>
                    <a:pt x="683202" y="584174"/>
                  </a:cubicBezTo>
                  <a:lnTo>
                    <a:pt x="660247" y="584174"/>
                  </a:lnTo>
                  <a:cubicBezTo>
                    <a:pt x="570147" y="584174"/>
                    <a:pt x="504755" y="636695"/>
                    <a:pt x="504755" y="709060"/>
                  </a:cubicBezTo>
                  <a:lnTo>
                    <a:pt x="504755" y="802798"/>
                  </a:lnTo>
                  <a:lnTo>
                    <a:pt x="493750" y="809307"/>
                  </a:lnTo>
                  <a:cubicBezTo>
                    <a:pt x="466737" y="774509"/>
                    <a:pt x="418674" y="752513"/>
                    <a:pt x="361835" y="752513"/>
                  </a:cubicBezTo>
                  <a:lnTo>
                    <a:pt x="338899" y="752513"/>
                  </a:lnTo>
                  <a:cubicBezTo>
                    <a:pt x="248792" y="752513"/>
                    <a:pt x="183407" y="805033"/>
                    <a:pt x="183407" y="877385"/>
                  </a:cubicBezTo>
                  <a:lnTo>
                    <a:pt x="183407" y="992568"/>
                  </a:lnTo>
                  <a:lnTo>
                    <a:pt x="68770" y="1060265"/>
                  </a:lnTo>
                  <a:cubicBezTo>
                    <a:pt x="26352" y="1085316"/>
                    <a:pt x="0" y="1131487"/>
                    <a:pt x="0" y="1180750"/>
                  </a:cubicBezTo>
                  <a:lnTo>
                    <a:pt x="0" y="1321079"/>
                  </a:lnTo>
                  <a:cubicBezTo>
                    <a:pt x="0" y="1392955"/>
                    <a:pt x="58489" y="1451438"/>
                    <a:pt x="130371" y="1451438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4" name="Google Shape;514;g1975cf41470_0_0"/>
            <p:cNvSpPr/>
            <p:nvPr/>
          </p:nvSpPr>
          <p:spPr>
            <a:xfrm>
              <a:off x="4932813" y="1023489"/>
              <a:ext cx="2440673" cy="2609526"/>
            </a:xfrm>
            <a:custGeom>
              <a:rect b="b" l="l" r="r" t="t"/>
              <a:pathLst>
                <a:path extrusionOk="0" h="2609526" w="2440673">
                  <a:moveTo>
                    <a:pt x="1216425" y="2609526"/>
                  </a:moveTo>
                  <a:cubicBezTo>
                    <a:pt x="1148448" y="2609526"/>
                    <a:pt x="1076452" y="2569387"/>
                    <a:pt x="1047394" y="2483053"/>
                  </a:cubicBezTo>
                  <a:lnTo>
                    <a:pt x="990409" y="2515793"/>
                  </a:lnTo>
                  <a:cubicBezTo>
                    <a:pt x="955878" y="2535662"/>
                    <a:pt x="916584" y="2546178"/>
                    <a:pt x="876827" y="2546178"/>
                  </a:cubicBezTo>
                  <a:cubicBezTo>
                    <a:pt x="751014" y="2546178"/>
                    <a:pt x="648652" y="2443816"/>
                    <a:pt x="648652" y="2317991"/>
                  </a:cubicBezTo>
                  <a:lnTo>
                    <a:pt x="648652" y="2195874"/>
                  </a:lnTo>
                  <a:cubicBezTo>
                    <a:pt x="648652" y="2139613"/>
                    <a:pt x="669302" y="2085594"/>
                    <a:pt x="706818" y="2043703"/>
                  </a:cubicBezTo>
                  <a:lnTo>
                    <a:pt x="708291" y="2042039"/>
                  </a:lnTo>
                  <a:cubicBezTo>
                    <a:pt x="711981" y="2037911"/>
                    <a:pt x="715937" y="2033962"/>
                    <a:pt x="720064" y="2030298"/>
                  </a:cubicBezTo>
                  <a:lnTo>
                    <a:pt x="893826" y="1874081"/>
                  </a:lnTo>
                  <a:cubicBezTo>
                    <a:pt x="891774" y="1864023"/>
                    <a:pt x="890492" y="1856784"/>
                    <a:pt x="889882" y="1853209"/>
                  </a:cubicBezTo>
                  <a:cubicBezTo>
                    <a:pt x="889273" y="1849596"/>
                    <a:pt x="888809" y="1846097"/>
                    <a:pt x="888472" y="1842573"/>
                  </a:cubicBezTo>
                  <a:lnTo>
                    <a:pt x="888066" y="1838191"/>
                  </a:lnTo>
                  <a:cubicBezTo>
                    <a:pt x="887768" y="1834654"/>
                    <a:pt x="887583" y="1831111"/>
                    <a:pt x="887533" y="1827574"/>
                  </a:cubicBezTo>
                  <a:lnTo>
                    <a:pt x="886796" y="1770392"/>
                  </a:lnTo>
                  <a:cubicBezTo>
                    <a:pt x="886059" y="1711871"/>
                    <a:pt x="884809" y="1612931"/>
                    <a:pt x="883342" y="1495786"/>
                  </a:cubicBezTo>
                  <a:cubicBezTo>
                    <a:pt x="852944" y="1516843"/>
                    <a:pt x="816260" y="1529054"/>
                    <a:pt x="777443" y="1529054"/>
                  </a:cubicBezTo>
                  <a:lnTo>
                    <a:pt x="767232" y="1529054"/>
                  </a:lnTo>
                  <a:cubicBezTo>
                    <a:pt x="762647" y="1529054"/>
                    <a:pt x="758082" y="1528883"/>
                    <a:pt x="753535" y="1528552"/>
                  </a:cubicBezTo>
                  <a:cubicBezTo>
                    <a:pt x="720648" y="1556429"/>
                    <a:pt x="678275" y="1573041"/>
                    <a:pt x="633025" y="1573041"/>
                  </a:cubicBezTo>
                  <a:lnTo>
                    <a:pt x="622814" y="1573041"/>
                  </a:lnTo>
                  <a:cubicBezTo>
                    <a:pt x="616102" y="1573041"/>
                    <a:pt x="609415" y="1572679"/>
                    <a:pt x="602792" y="1571948"/>
                  </a:cubicBezTo>
                  <a:cubicBezTo>
                    <a:pt x="569537" y="1601863"/>
                    <a:pt x="525633" y="1619897"/>
                    <a:pt x="478091" y="1619897"/>
                  </a:cubicBezTo>
                  <a:lnTo>
                    <a:pt x="467887" y="1619897"/>
                  </a:lnTo>
                  <a:cubicBezTo>
                    <a:pt x="452608" y="1619897"/>
                    <a:pt x="437483" y="1617999"/>
                    <a:pt x="422859" y="1614341"/>
                  </a:cubicBezTo>
                  <a:cubicBezTo>
                    <a:pt x="383228" y="1644389"/>
                    <a:pt x="334143" y="1661115"/>
                    <a:pt x="281641" y="1661115"/>
                  </a:cubicBezTo>
                  <a:lnTo>
                    <a:pt x="235140" y="1661115"/>
                  </a:lnTo>
                  <a:cubicBezTo>
                    <a:pt x="105479" y="1661115"/>
                    <a:pt x="0" y="1555635"/>
                    <a:pt x="0" y="1425981"/>
                  </a:cubicBezTo>
                  <a:lnTo>
                    <a:pt x="0" y="1285652"/>
                  </a:lnTo>
                  <a:cubicBezTo>
                    <a:pt x="0" y="1199489"/>
                    <a:pt x="46081" y="1118755"/>
                    <a:pt x="120268" y="1074947"/>
                  </a:cubicBezTo>
                  <a:lnTo>
                    <a:pt x="183407" y="1037666"/>
                  </a:lnTo>
                  <a:lnTo>
                    <a:pt x="183407" y="982294"/>
                  </a:lnTo>
                  <a:cubicBezTo>
                    <a:pt x="183407" y="851369"/>
                    <a:pt x="295300" y="752646"/>
                    <a:pt x="443674" y="752646"/>
                  </a:cubicBezTo>
                  <a:lnTo>
                    <a:pt x="466610" y="752646"/>
                  </a:lnTo>
                  <a:cubicBezTo>
                    <a:pt x="482244" y="752646"/>
                    <a:pt x="497579" y="753751"/>
                    <a:pt x="512464" y="755923"/>
                  </a:cubicBezTo>
                  <a:cubicBezTo>
                    <a:pt x="540143" y="654932"/>
                    <a:pt x="639533" y="584307"/>
                    <a:pt x="765028" y="584307"/>
                  </a:cubicBezTo>
                  <a:lnTo>
                    <a:pt x="787977" y="584307"/>
                  </a:lnTo>
                  <a:cubicBezTo>
                    <a:pt x="817518" y="584307"/>
                    <a:pt x="845997" y="588251"/>
                    <a:pt x="872629" y="595852"/>
                  </a:cubicBezTo>
                  <a:cubicBezTo>
                    <a:pt x="872356" y="567035"/>
                    <a:pt x="872229" y="549275"/>
                    <a:pt x="872229" y="540727"/>
                  </a:cubicBezTo>
                  <a:cubicBezTo>
                    <a:pt x="872229" y="411416"/>
                    <a:pt x="897928" y="304063"/>
                    <a:pt x="953109" y="202863"/>
                  </a:cubicBezTo>
                  <a:cubicBezTo>
                    <a:pt x="1013180" y="92798"/>
                    <a:pt x="1107636" y="37731"/>
                    <a:pt x="1139278" y="21672"/>
                  </a:cubicBezTo>
                  <a:cubicBezTo>
                    <a:pt x="1164253" y="7994"/>
                    <a:pt x="1192212" y="749"/>
                    <a:pt x="1220558" y="628"/>
                  </a:cubicBezTo>
                  <a:cubicBezTo>
                    <a:pt x="1249216" y="0"/>
                    <a:pt x="1279359" y="7702"/>
                    <a:pt x="1305896" y="22612"/>
                  </a:cubicBezTo>
                  <a:cubicBezTo>
                    <a:pt x="1364037" y="52247"/>
                    <a:pt x="1441964" y="114554"/>
                    <a:pt x="1490122" y="202844"/>
                  </a:cubicBezTo>
                  <a:cubicBezTo>
                    <a:pt x="1545316" y="304031"/>
                    <a:pt x="1571021" y="411397"/>
                    <a:pt x="1571021" y="540727"/>
                  </a:cubicBezTo>
                  <a:cubicBezTo>
                    <a:pt x="1571021" y="550697"/>
                    <a:pt x="1570856" y="571976"/>
                    <a:pt x="1570609" y="597687"/>
                  </a:cubicBezTo>
                  <a:cubicBezTo>
                    <a:pt x="1596897" y="588924"/>
                    <a:pt x="1624628" y="584307"/>
                    <a:pt x="1652695" y="584307"/>
                  </a:cubicBezTo>
                  <a:lnTo>
                    <a:pt x="1706257" y="584307"/>
                  </a:lnTo>
                  <a:cubicBezTo>
                    <a:pt x="1813064" y="584307"/>
                    <a:pt x="1903063" y="657593"/>
                    <a:pt x="1928634" y="756526"/>
                  </a:cubicBezTo>
                  <a:cubicBezTo>
                    <a:pt x="1943455" y="753960"/>
                    <a:pt x="1958638" y="752646"/>
                    <a:pt x="1974062" y="752646"/>
                  </a:cubicBezTo>
                  <a:lnTo>
                    <a:pt x="2027612" y="752646"/>
                  </a:lnTo>
                  <a:cubicBezTo>
                    <a:pt x="2154250" y="752646"/>
                    <a:pt x="2257285" y="855662"/>
                    <a:pt x="2257285" y="982294"/>
                  </a:cubicBezTo>
                  <a:lnTo>
                    <a:pt x="2257285" y="1037672"/>
                  </a:lnTo>
                  <a:lnTo>
                    <a:pt x="2320404" y="1074940"/>
                  </a:lnTo>
                  <a:cubicBezTo>
                    <a:pt x="2394597" y="1118762"/>
                    <a:pt x="2440673" y="1199502"/>
                    <a:pt x="2440673" y="1285652"/>
                  </a:cubicBezTo>
                  <a:lnTo>
                    <a:pt x="2440673" y="1425981"/>
                  </a:lnTo>
                  <a:cubicBezTo>
                    <a:pt x="2440673" y="1555635"/>
                    <a:pt x="2335193" y="1661115"/>
                    <a:pt x="2205545" y="1661115"/>
                  </a:cubicBezTo>
                  <a:lnTo>
                    <a:pt x="2159031" y="1661115"/>
                  </a:lnTo>
                  <a:cubicBezTo>
                    <a:pt x="2106529" y="1661115"/>
                    <a:pt x="2057450" y="1644389"/>
                    <a:pt x="2017820" y="1614341"/>
                  </a:cubicBezTo>
                  <a:cubicBezTo>
                    <a:pt x="2003190" y="1617999"/>
                    <a:pt x="1988070" y="1619897"/>
                    <a:pt x="1972786" y="1619897"/>
                  </a:cubicBezTo>
                  <a:lnTo>
                    <a:pt x="1962581" y="1619897"/>
                  </a:lnTo>
                  <a:cubicBezTo>
                    <a:pt x="1915033" y="1619897"/>
                    <a:pt x="1871135" y="1601863"/>
                    <a:pt x="1837880" y="1571948"/>
                  </a:cubicBezTo>
                  <a:cubicBezTo>
                    <a:pt x="1831257" y="1572679"/>
                    <a:pt x="1824570" y="1573041"/>
                    <a:pt x="1817858" y="1573041"/>
                  </a:cubicBezTo>
                  <a:lnTo>
                    <a:pt x="1807648" y="1573041"/>
                  </a:lnTo>
                  <a:cubicBezTo>
                    <a:pt x="1762398" y="1573041"/>
                    <a:pt x="1720030" y="1556429"/>
                    <a:pt x="1687150" y="1528552"/>
                  </a:cubicBezTo>
                  <a:cubicBezTo>
                    <a:pt x="1682603" y="1528883"/>
                    <a:pt x="1678025" y="1529054"/>
                    <a:pt x="1673434" y="1529054"/>
                  </a:cubicBezTo>
                  <a:lnTo>
                    <a:pt x="1663249" y="1529054"/>
                  </a:lnTo>
                  <a:cubicBezTo>
                    <a:pt x="1625504" y="1529054"/>
                    <a:pt x="1589786" y="1517516"/>
                    <a:pt x="1559890" y="1497526"/>
                  </a:cubicBezTo>
                  <a:cubicBezTo>
                    <a:pt x="1557559" y="1683677"/>
                    <a:pt x="1555762" y="1823427"/>
                    <a:pt x="1555705" y="1827498"/>
                  </a:cubicBezTo>
                  <a:lnTo>
                    <a:pt x="1555686" y="1828723"/>
                  </a:lnTo>
                  <a:cubicBezTo>
                    <a:pt x="1555629" y="1830984"/>
                    <a:pt x="1555527" y="1833251"/>
                    <a:pt x="1555369" y="1835511"/>
                  </a:cubicBezTo>
                  <a:lnTo>
                    <a:pt x="1555254" y="1837194"/>
                  </a:lnTo>
                  <a:cubicBezTo>
                    <a:pt x="1555057" y="1840464"/>
                    <a:pt x="1554740" y="1843709"/>
                    <a:pt x="1554321" y="1846935"/>
                  </a:cubicBezTo>
                  <a:cubicBezTo>
                    <a:pt x="1553749" y="1851355"/>
                    <a:pt x="1551635" y="1866887"/>
                    <a:pt x="1547260" y="1889245"/>
                  </a:cubicBezTo>
                  <a:lnTo>
                    <a:pt x="1704517" y="2030622"/>
                  </a:lnTo>
                  <a:cubicBezTo>
                    <a:pt x="1708251" y="2033943"/>
                    <a:pt x="1712207" y="2037892"/>
                    <a:pt x="1715916" y="2042039"/>
                  </a:cubicBezTo>
                  <a:lnTo>
                    <a:pt x="1717465" y="2043779"/>
                  </a:lnTo>
                  <a:cubicBezTo>
                    <a:pt x="1754835" y="2085352"/>
                    <a:pt x="1775561" y="2139480"/>
                    <a:pt x="1775561" y="2195874"/>
                  </a:cubicBezTo>
                  <a:lnTo>
                    <a:pt x="1775561" y="2317991"/>
                  </a:lnTo>
                  <a:cubicBezTo>
                    <a:pt x="1775561" y="2443816"/>
                    <a:pt x="1673199" y="2546178"/>
                    <a:pt x="1547387" y="2546178"/>
                  </a:cubicBezTo>
                  <a:cubicBezTo>
                    <a:pt x="1507655" y="2546178"/>
                    <a:pt x="1468367" y="2535669"/>
                    <a:pt x="1433772" y="2515787"/>
                  </a:cubicBezTo>
                  <a:lnTo>
                    <a:pt x="1383899" y="2487129"/>
                  </a:lnTo>
                  <a:cubicBezTo>
                    <a:pt x="1373746" y="2514993"/>
                    <a:pt x="1359890" y="2535453"/>
                    <a:pt x="1347330" y="2549772"/>
                  </a:cubicBezTo>
                  <a:cubicBezTo>
                    <a:pt x="1313999" y="2587752"/>
                    <a:pt x="1266285" y="2609526"/>
                    <a:pt x="1216425" y="2609526"/>
                  </a:cubicBezTo>
                  <a:close/>
                  <a:moveTo>
                    <a:pt x="1236992" y="2161038"/>
                  </a:moveTo>
                  <a:lnTo>
                    <a:pt x="1538179" y="2334094"/>
                  </a:lnTo>
                  <a:cubicBezTo>
                    <a:pt x="1541056" y="2335752"/>
                    <a:pt x="1544243" y="2336622"/>
                    <a:pt x="1547387" y="2336622"/>
                  </a:cubicBezTo>
                  <a:cubicBezTo>
                    <a:pt x="1557483" y="2336622"/>
                    <a:pt x="1566011" y="2328094"/>
                    <a:pt x="1566011" y="2317991"/>
                  </a:cubicBezTo>
                  <a:lnTo>
                    <a:pt x="1566011" y="2195874"/>
                  </a:lnTo>
                  <a:cubicBezTo>
                    <a:pt x="1566011" y="2191556"/>
                    <a:pt x="1564538" y="2187416"/>
                    <a:pt x="1561852" y="2184146"/>
                  </a:cubicBezTo>
                  <a:lnTo>
                    <a:pt x="1312951" y="1960378"/>
                  </a:lnTo>
                  <a:lnTo>
                    <a:pt x="1330134" y="1897951"/>
                  </a:lnTo>
                  <a:cubicBezTo>
                    <a:pt x="1340275" y="1861108"/>
                    <a:pt x="1345044" y="1830298"/>
                    <a:pt x="1346212" y="1822119"/>
                  </a:cubicBezTo>
                  <a:cubicBezTo>
                    <a:pt x="1346542" y="1796738"/>
                    <a:pt x="1349165" y="1591773"/>
                    <a:pt x="1352137" y="1352575"/>
                  </a:cubicBezTo>
                  <a:lnTo>
                    <a:pt x="1355483" y="1083011"/>
                  </a:lnTo>
                  <a:lnTo>
                    <a:pt x="1523885" y="1271574"/>
                  </a:lnTo>
                  <a:lnTo>
                    <a:pt x="1647659" y="1156976"/>
                  </a:lnTo>
                  <a:lnTo>
                    <a:pt x="1679155" y="1306417"/>
                  </a:lnTo>
                  <a:lnTo>
                    <a:pt x="1792528" y="1205096"/>
                  </a:lnTo>
                  <a:lnTo>
                    <a:pt x="1822850" y="1347355"/>
                  </a:lnTo>
                  <a:lnTo>
                    <a:pt x="1845462" y="1323155"/>
                  </a:lnTo>
                  <a:lnTo>
                    <a:pt x="1976894" y="1363287"/>
                  </a:lnTo>
                  <a:lnTo>
                    <a:pt x="1980450" y="1391361"/>
                  </a:lnTo>
                  <a:lnTo>
                    <a:pt x="2000275" y="1370152"/>
                  </a:lnTo>
                  <a:lnTo>
                    <a:pt x="2118283" y="1405858"/>
                  </a:lnTo>
                  <a:lnTo>
                    <a:pt x="2139048" y="1441126"/>
                  </a:lnTo>
                  <a:cubicBezTo>
                    <a:pt x="2141689" y="1445609"/>
                    <a:pt x="2146630" y="1451565"/>
                    <a:pt x="2159031" y="1451565"/>
                  </a:cubicBezTo>
                  <a:lnTo>
                    <a:pt x="2205545" y="1451565"/>
                  </a:lnTo>
                  <a:cubicBezTo>
                    <a:pt x="2219648" y="1451565"/>
                    <a:pt x="2231123" y="1440091"/>
                    <a:pt x="2231123" y="1425981"/>
                  </a:cubicBezTo>
                  <a:lnTo>
                    <a:pt x="2231123" y="1285652"/>
                  </a:lnTo>
                  <a:cubicBezTo>
                    <a:pt x="2231123" y="1273460"/>
                    <a:pt x="2224335" y="1261573"/>
                    <a:pt x="2213844" y="1255369"/>
                  </a:cubicBezTo>
                  <a:lnTo>
                    <a:pt x="2047735" y="1157293"/>
                  </a:lnTo>
                  <a:lnTo>
                    <a:pt x="2047735" y="982294"/>
                  </a:lnTo>
                  <a:cubicBezTo>
                    <a:pt x="2047735" y="971207"/>
                    <a:pt x="2038705" y="962196"/>
                    <a:pt x="2027612" y="962196"/>
                  </a:cubicBezTo>
                  <a:lnTo>
                    <a:pt x="1974062" y="962196"/>
                  </a:lnTo>
                  <a:cubicBezTo>
                    <a:pt x="1957939" y="962196"/>
                    <a:pt x="1943246" y="969416"/>
                    <a:pt x="1933746" y="982002"/>
                  </a:cubicBezTo>
                  <a:lnTo>
                    <a:pt x="1877390" y="1056690"/>
                  </a:lnTo>
                  <a:lnTo>
                    <a:pt x="1726349" y="967505"/>
                  </a:lnTo>
                  <a:lnTo>
                    <a:pt x="1726349" y="813962"/>
                  </a:lnTo>
                  <a:cubicBezTo>
                    <a:pt x="1726349" y="802874"/>
                    <a:pt x="1717338" y="793857"/>
                    <a:pt x="1706257" y="793857"/>
                  </a:cubicBezTo>
                  <a:lnTo>
                    <a:pt x="1652695" y="793857"/>
                  </a:lnTo>
                  <a:cubicBezTo>
                    <a:pt x="1638846" y="793857"/>
                    <a:pt x="1626012" y="799274"/>
                    <a:pt x="1616532" y="809104"/>
                  </a:cubicBezTo>
                  <a:lnTo>
                    <a:pt x="1559096" y="868724"/>
                  </a:lnTo>
                  <a:lnTo>
                    <a:pt x="1359382" y="750817"/>
                  </a:lnTo>
                  <a:lnTo>
                    <a:pt x="1360068" y="690219"/>
                  </a:lnTo>
                  <a:cubicBezTo>
                    <a:pt x="1360970" y="609695"/>
                    <a:pt x="1361471" y="556602"/>
                    <a:pt x="1361471" y="540727"/>
                  </a:cubicBezTo>
                  <a:cubicBezTo>
                    <a:pt x="1361471" y="445306"/>
                    <a:pt x="1344929" y="374269"/>
                    <a:pt x="1306156" y="303193"/>
                  </a:cubicBezTo>
                  <a:cubicBezTo>
                    <a:pt x="1285309" y="264972"/>
                    <a:pt x="1250130" y="232879"/>
                    <a:pt x="1221790" y="215512"/>
                  </a:cubicBezTo>
                  <a:cubicBezTo>
                    <a:pt x="1201413" y="228041"/>
                    <a:pt x="1162608" y="256419"/>
                    <a:pt x="1137069" y="303225"/>
                  </a:cubicBezTo>
                  <a:cubicBezTo>
                    <a:pt x="1098315" y="374281"/>
                    <a:pt x="1081779" y="445319"/>
                    <a:pt x="1081779" y="540727"/>
                  </a:cubicBezTo>
                  <a:cubicBezTo>
                    <a:pt x="1081779" y="559955"/>
                    <a:pt x="1082560" y="634415"/>
                    <a:pt x="1083144" y="688752"/>
                  </a:cubicBezTo>
                  <a:lnTo>
                    <a:pt x="1083805" y="749306"/>
                  </a:lnTo>
                  <a:lnTo>
                    <a:pt x="892771" y="862133"/>
                  </a:lnTo>
                  <a:lnTo>
                    <a:pt x="835437" y="807847"/>
                  </a:lnTo>
                  <a:cubicBezTo>
                    <a:pt x="828617" y="801389"/>
                    <a:pt x="812101" y="793857"/>
                    <a:pt x="787977" y="793857"/>
                  </a:cubicBezTo>
                  <a:lnTo>
                    <a:pt x="765028" y="793857"/>
                  </a:lnTo>
                  <a:cubicBezTo>
                    <a:pt x="733602" y="793857"/>
                    <a:pt x="714305" y="805567"/>
                    <a:pt x="714305" y="813962"/>
                  </a:cubicBezTo>
                  <a:lnTo>
                    <a:pt x="714305" y="967473"/>
                  </a:lnTo>
                  <a:lnTo>
                    <a:pt x="572382" y="1051388"/>
                  </a:lnTo>
                  <a:lnTo>
                    <a:pt x="515766" y="978465"/>
                  </a:lnTo>
                  <a:cubicBezTo>
                    <a:pt x="509682" y="970629"/>
                    <a:pt x="491705" y="962196"/>
                    <a:pt x="466610" y="962196"/>
                  </a:cubicBezTo>
                  <a:lnTo>
                    <a:pt x="443674" y="962196"/>
                  </a:lnTo>
                  <a:cubicBezTo>
                    <a:pt x="412254" y="962196"/>
                    <a:pt x="392957" y="973899"/>
                    <a:pt x="392957" y="982294"/>
                  </a:cubicBezTo>
                  <a:lnTo>
                    <a:pt x="392957" y="1157281"/>
                  </a:lnTo>
                  <a:lnTo>
                    <a:pt x="226815" y="1255388"/>
                  </a:lnTo>
                  <a:cubicBezTo>
                    <a:pt x="216331" y="1261586"/>
                    <a:pt x="209550" y="1273460"/>
                    <a:pt x="209550" y="1285652"/>
                  </a:cubicBezTo>
                  <a:lnTo>
                    <a:pt x="209550" y="1425981"/>
                  </a:lnTo>
                  <a:cubicBezTo>
                    <a:pt x="209550" y="1440091"/>
                    <a:pt x="221030" y="1451565"/>
                    <a:pt x="235140" y="1451565"/>
                  </a:cubicBezTo>
                  <a:lnTo>
                    <a:pt x="281641" y="1451565"/>
                  </a:lnTo>
                  <a:cubicBezTo>
                    <a:pt x="294055" y="1451565"/>
                    <a:pt x="299002" y="1445609"/>
                    <a:pt x="301644" y="1441119"/>
                  </a:cubicBezTo>
                  <a:lnTo>
                    <a:pt x="322433" y="1405832"/>
                  </a:lnTo>
                  <a:lnTo>
                    <a:pt x="440461" y="1370183"/>
                  </a:lnTo>
                  <a:lnTo>
                    <a:pt x="460222" y="1391335"/>
                  </a:lnTo>
                  <a:lnTo>
                    <a:pt x="463810" y="1363040"/>
                  </a:lnTo>
                  <a:lnTo>
                    <a:pt x="595420" y="1323340"/>
                  </a:lnTo>
                  <a:lnTo>
                    <a:pt x="617835" y="1347343"/>
                  </a:lnTo>
                  <a:lnTo>
                    <a:pt x="648131" y="1205071"/>
                  </a:lnTo>
                  <a:lnTo>
                    <a:pt x="761511" y="1306404"/>
                  </a:lnTo>
                  <a:lnTo>
                    <a:pt x="793026" y="1156887"/>
                  </a:lnTo>
                  <a:lnTo>
                    <a:pt x="916197" y="1271009"/>
                  </a:lnTo>
                  <a:lnTo>
                    <a:pt x="1087481" y="1059795"/>
                  </a:lnTo>
                  <a:lnTo>
                    <a:pt x="1091082" y="1349590"/>
                  </a:lnTo>
                  <a:cubicBezTo>
                    <a:pt x="1093292" y="1527282"/>
                    <a:pt x="1095305" y="1686471"/>
                    <a:pt x="1096340" y="1767744"/>
                  </a:cubicBezTo>
                  <a:lnTo>
                    <a:pt x="1097019" y="1821186"/>
                  </a:lnTo>
                  <a:cubicBezTo>
                    <a:pt x="1098511" y="1829428"/>
                    <a:pt x="1103058" y="1852872"/>
                    <a:pt x="1111218" y="1882305"/>
                  </a:cubicBezTo>
                  <a:lnTo>
                    <a:pt x="1128553" y="1944833"/>
                  </a:lnTo>
                  <a:lnTo>
                    <a:pt x="862387" y="2184126"/>
                  </a:lnTo>
                  <a:cubicBezTo>
                    <a:pt x="859643" y="2187454"/>
                    <a:pt x="858202" y="2191505"/>
                    <a:pt x="858202" y="2195874"/>
                  </a:cubicBezTo>
                  <a:lnTo>
                    <a:pt x="858202" y="2317991"/>
                  </a:lnTo>
                  <a:cubicBezTo>
                    <a:pt x="858202" y="2328094"/>
                    <a:pt x="866730" y="2336622"/>
                    <a:pt x="876827" y="2336622"/>
                  </a:cubicBezTo>
                  <a:cubicBezTo>
                    <a:pt x="879913" y="2336622"/>
                    <a:pt x="883158" y="2335739"/>
                    <a:pt x="885971" y="2334120"/>
                  </a:cubicBezTo>
                  <a:lnTo>
                    <a:pt x="1195997" y="2156028"/>
                  </a:lnTo>
                  <a:lnTo>
                    <a:pt x="1196517" y="2137784"/>
                  </a:lnTo>
                  <a:lnTo>
                    <a:pt x="1212132" y="2146757"/>
                  </a:lnTo>
                  <a:lnTo>
                    <a:pt x="1236192" y="2132933"/>
                  </a:lnTo>
                  <a:close/>
                  <a:moveTo>
                    <a:pt x="1346504" y="1819992"/>
                  </a:moveTo>
                  <a:cubicBezTo>
                    <a:pt x="1346504" y="1820017"/>
                    <a:pt x="1346498" y="1820043"/>
                    <a:pt x="1346498" y="1820068"/>
                  </a:cubicBezTo>
                  <a:cubicBezTo>
                    <a:pt x="1346504" y="1820024"/>
                    <a:pt x="1346504" y="1820005"/>
                    <a:pt x="1346504" y="1819992"/>
                  </a:cubicBezTo>
                  <a:close/>
                  <a:moveTo>
                    <a:pt x="1564341" y="2186381"/>
                  </a:moveTo>
                  <a:cubicBezTo>
                    <a:pt x="1564487" y="2186520"/>
                    <a:pt x="1564639" y="2186647"/>
                    <a:pt x="1564786" y="2186781"/>
                  </a:cubicBezTo>
                  <a:close/>
                  <a:moveTo>
                    <a:pt x="860120" y="2186158"/>
                  </a:moveTo>
                  <a:lnTo>
                    <a:pt x="859796" y="2186457"/>
                  </a:lnTo>
                  <a:cubicBezTo>
                    <a:pt x="859904" y="2186355"/>
                    <a:pt x="860012" y="2186260"/>
                    <a:pt x="860120" y="2186158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5" name="Google Shape;515;g1975cf41470_0_0"/>
            <p:cNvSpPr/>
            <p:nvPr/>
          </p:nvSpPr>
          <p:spPr>
            <a:xfrm>
              <a:off x="6119800" y="3439144"/>
              <a:ext cx="0" cy="0"/>
            </a:xfrm>
            <a:custGeom>
              <a:rect b="b" l="l" r="r" t="t"/>
              <a:pathLst>
                <a:path extrusionOk="0" h="120000" w="120000">
                  <a:moveTo>
                    <a:pt x="0" y="0"/>
                  </a:move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6" name="Google Shape;516;g1975cf41470_0_0"/>
            <p:cNvSpPr/>
            <p:nvPr/>
          </p:nvSpPr>
          <p:spPr>
            <a:xfrm>
              <a:off x="6178918" y="3439950"/>
              <a:ext cx="0" cy="0"/>
            </a:xfrm>
            <a:custGeom>
              <a:rect b="b" l="l" r="r" t="t"/>
              <a:pathLst>
                <a:path extrusionOk="0" h="120000" w="120000">
                  <a:moveTo>
                    <a:pt x="0" y="0"/>
                  </a:move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7" name="Google Shape;517;g1975cf41470_0_0"/>
            <p:cNvSpPr/>
            <p:nvPr/>
          </p:nvSpPr>
          <p:spPr>
            <a:xfrm>
              <a:off x="6209938" y="1491905"/>
              <a:ext cx="74479" cy="1015752"/>
            </a:xfrm>
            <a:custGeom>
              <a:rect b="b" l="l" r="r" t="t"/>
              <a:pathLst>
                <a:path extrusionOk="0" h="1015752" w="74479">
                  <a:moveTo>
                    <a:pt x="30511" y="1015752"/>
                  </a:moveTo>
                  <a:lnTo>
                    <a:pt x="30079" y="1015752"/>
                  </a:lnTo>
                  <a:cubicBezTo>
                    <a:pt x="13366" y="1015511"/>
                    <a:pt x="0" y="1001769"/>
                    <a:pt x="234" y="985056"/>
                  </a:cubicBezTo>
                  <a:lnTo>
                    <a:pt x="13703" y="29845"/>
                  </a:lnTo>
                  <a:cubicBezTo>
                    <a:pt x="13938" y="13271"/>
                    <a:pt x="27438" y="0"/>
                    <a:pt x="43967" y="0"/>
                  </a:cubicBezTo>
                  <a:lnTo>
                    <a:pt x="44405" y="0"/>
                  </a:lnTo>
                  <a:cubicBezTo>
                    <a:pt x="61112" y="234"/>
                    <a:pt x="74479" y="13982"/>
                    <a:pt x="74244" y="30695"/>
                  </a:cubicBezTo>
                  <a:lnTo>
                    <a:pt x="60782" y="985901"/>
                  </a:lnTo>
                  <a:cubicBezTo>
                    <a:pt x="60547" y="1002480"/>
                    <a:pt x="47047" y="1015752"/>
                    <a:pt x="30511" y="1015752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8" name="Google Shape;518;g1975cf41470_0_0"/>
            <p:cNvSpPr/>
            <p:nvPr/>
          </p:nvSpPr>
          <p:spPr>
            <a:xfrm>
              <a:off x="6209112" y="2540344"/>
              <a:ext cx="64643" cy="223050"/>
            </a:xfrm>
            <a:custGeom>
              <a:rect b="b" l="l" r="r" t="t"/>
              <a:pathLst>
                <a:path extrusionOk="0" h="223050" w="64643">
                  <a:moveTo>
                    <a:pt x="31616" y="223024"/>
                  </a:moveTo>
                  <a:cubicBezTo>
                    <a:pt x="31083" y="223037"/>
                    <a:pt x="30530" y="223050"/>
                    <a:pt x="29978" y="223037"/>
                  </a:cubicBezTo>
                  <a:cubicBezTo>
                    <a:pt x="13265" y="222681"/>
                    <a:pt x="0" y="208845"/>
                    <a:pt x="349" y="192131"/>
                  </a:cubicBezTo>
                  <a:lnTo>
                    <a:pt x="3759" y="29902"/>
                  </a:lnTo>
                  <a:cubicBezTo>
                    <a:pt x="4127" y="13207"/>
                    <a:pt x="17894" y="0"/>
                    <a:pt x="34658" y="266"/>
                  </a:cubicBezTo>
                  <a:cubicBezTo>
                    <a:pt x="51371" y="622"/>
                    <a:pt x="64643" y="14458"/>
                    <a:pt x="64293" y="31172"/>
                  </a:cubicBezTo>
                  <a:lnTo>
                    <a:pt x="60877" y="193401"/>
                  </a:lnTo>
                  <a:cubicBezTo>
                    <a:pt x="60540" y="209562"/>
                    <a:pt x="47593" y="222503"/>
                    <a:pt x="31616" y="223024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9" name="Google Shape;519;g1975cf41470_0_0"/>
            <p:cNvSpPr/>
            <p:nvPr/>
          </p:nvSpPr>
          <p:spPr>
            <a:xfrm>
              <a:off x="4923285" y="1033144"/>
              <a:ext cx="2231123" cy="2399842"/>
            </a:xfrm>
            <a:custGeom>
              <a:rect b="b" l="l" r="r" t="t"/>
              <a:pathLst>
                <a:path extrusionOk="0" h="2399842" w="2231123">
                  <a:moveTo>
                    <a:pt x="130371" y="1451438"/>
                  </a:moveTo>
                  <a:lnTo>
                    <a:pt x="176866" y="1451438"/>
                  </a:lnTo>
                  <a:cubicBezTo>
                    <a:pt x="223786" y="1451438"/>
                    <a:pt x="264325" y="1428153"/>
                    <a:pt x="287153" y="1389392"/>
                  </a:cubicBezTo>
                  <a:lnTo>
                    <a:pt x="303599" y="1384420"/>
                  </a:lnTo>
                  <a:cubicBezTo>
                    <a:pt x="318515" y="1400384"/>
                    <a:pt x="339731" y="1410220"/>
                    <a:pt x="363105" y="1410220"/>
                  </a:cubicBezTo>
                  <a:lnTo>
                    <a:pt x="373322" y="1410220"/>
                  </a:lnTo>
                  <a:cubicBezTo>
                    <a:pt x="414908" y="1410220"/>
                    <a:pt x="449325" y="1379016"/>
                    <a:pt x="454418" y="1338795"/>
                  </a:cubicBezTo>
                  <a:lnTo>
                    <a:pt x="458533" y="1337557"/>
                  </a:lnTo>
                  <a:cubicBezTo>
                    <a:pt x="473443" y="1353527"/>
                    <a:pt x="494664" y="1363364"/>
                    <a:pt x="518045" y="1363364"/>
                  </a:cubicBezTo>
                  <a:lnTo>
                    <a:pt x="528250" y="1363364"/>
                  </a:lnTo>
                  <a:cubicBezTo>
                    <a:pt x="567493" y="1363364"/>
                    <a:pt x="600354" y="1335576"/>
                    <a:pt x="608215" y="1298651"/>
                  </a:cubicBezTo>
                  <a:cubicBezTo>
                    <a:pt x="622687" y="1311592"/>
                    <a:pt x="641750" y="1319371"/>
                    <a:pt x="662457" y="1319371"/>
                  </a:cubicBezTo>
                  <a:lnTo>
                    <a:pt x="672668" y="1319371"/>
                  </a:lnTo>
                  <a:cubicBezTo>
                    <a:pt x="711961" y="1319371"/>
                    <a:pt x="744854" y="1291501"/>
                    <a:pt x="752652" y="1254480"/>
                  </a:cubicBezTo>
                  <a:cubicBezTo>
                    <a:pt x="767295" y="1268050"/>
                    <a:pt x="786777" y="1276330"/>
                    <a:pt x="807834" y="1276330"/>
                  </a:cubicBezTo>
                  <a:lnTo>
                    <a:pt x="818019" y="1276330"/>
                  </a:lnTo>
                  <a:cubicBezTo>
                    <a:pt x="843635" y="1276330"/>
                    <a:pt x="866540" y="1264488"/>
                    <a:pt x="881538" y="1245990"/>
                  </a:cubicBezTo>
                  <a:cubicBezTo>
                    <a:pt x="884072" y="1449520"/>
                    <a:pt x="886352" y="1628768"/>
                    <a:pt x="887183" y="1694491"/>
                  </a:cubicBezTo>
                  <a:lnTo>
                    <a:pt x="887520" y="1721040"/>
                  </a:lnTo>
                  <a:cubicBezTo>
                    <a:pt x="887533" y="1722240"/>
                    <a:pt x="887602" y="1723434"/>
                    <a:pt x="887710" y="1724634"/>
                  </a:cubicBezTo>
                  <a:lnTo>
                    <a:pt x="887996" y="1727676"/>
                  </a:lnTo>
                  <a:cubicBezTo>
                    <a:pt x="888098" y="1728711"/>
                    <a:pt x="888238" y="1729739"/>
                    <a:pt x="888403" y="1730768"/>
                  </a:cubicBezTo>
                  <a:cubicBezTo>
                    <a:pt x="889082" y="1734750"/>
                    <a:pt x="894353" y="1765230"/>
                    <a:pt x="905471" y="1805387"/>
                  </a:cubicBezTo>
                  <a:lnTo>
                    <a:pt x="684968" y="2003634"/>
                  </a:lnTo>
                  <a:cubicBezTo>
                    <a:pt x="683774" y="2004694"/>
                    <a:pt x="682663" y="2005818"/>
                    <a:pt x="681608" y="2007000"/>
                  </a:cubicBezTo>
                  <a:lnTo>
                    <a:pt x="680281" y="2008492"/>
                  </a:lnTo>
                  <a:cubicBezTo>
                    <a:pt x="659879" y="2031174"/>
                    <a:pt x="648646" y="2060460"/>
                    <a:pt x="648646" y="2090972"/>
                  </a:cubicBezTo>
                  <a:lnTo>
                    <a:pt x="648646" y="2213082"/>
                  </a:lnTo>
                  <a:cubicBezTo>
                    <a:pt x="648646" y="2281129"/>
                    <a:pt x="704011" y="2336495"/>
                    <a:pt x="772052" y="2336495"/>
                  </a:cubicBezTo>
                  <a:cubicBezTo>
                    <a:pt x="793489" y="2336495"/>
                    <a:pt x="814724" y="2330799"/>
                    <a:pt x="833450" y="2320036"/>
                  </a:cubicBezTo>
                  <a:lnTo>
                    <a:pt x="1031678" y="2206155"/>
                  </a:lnTo>
                  <a:lnTo>
                    <a:pt x="1034091" y="2290622"/>
                  </a:lnTo>
                  <a:cubicBezTo>
                    <a:pt x="1034091" y="2371147"/>
                    <a:pt x="1074153" y="2399842"/>
                    <a:pt x="1111643" y="2399842"/>
                  </a:cubicBezTo>
                  <a:cubicBezTo>
                    <a:pt x="1147406" y="2399842"/>
                    <a:pt x="1189158" y="2371388"/>
                    <a:pt x="1189145" y="2292432"/>
                  </a:cubicBezTo>
                  <a:lnTo>
                    <a:pt x="1191475" y="2211019"/>
                  </a:lnTo>
                  <a:lnTo>
                    <a:pt x="1381194" y="2320042"/>
                  </a:lnTo>
                  <a:cubicBezTo>
                    <a:pt x="1399940" y="2330799"/>
                    <a:pt x="1421149" y="2336495"/>
                    <a:pt x="1442605" y="2336495"/>
                  </a:cubicBezTo>
                  <a:cubicBezTo>
                    <a:pt x="1510645" y="2336495"/>
                    <a:pt x="1566011" y="2281129"/>
                    <a:pt x="1566011" y="2213082"/>
                  </a:cubicBezTo>
                  <a:lnTo>
                    <a:pt x="1566011" y="2090972"/>
                  </a:lnTo>
                  <a:cubicBezTo>
                    <a:pt x="1566011" y="2060479"/>
                    <a:pt x="1554784" y="2031187"/>
                    <a:pt x="1534483" y="2008593"/>
                  </a:cubicBezTo>
                  <a:lnTo>
                    <a:pt x="1533061" y="2007000"/>
                  </a:lnTo>
                  <a:cubicBezTo>
                    <a:pt x="1532001" y="2005818"/>
                    <a:pt x="1530883" y="2004694"/>
                    <a:pt x="1529689" y="2003634"/>
                  </a:cubicBezTo>
                  <a:lnTo>
                    <a:pt x="1326381" y="1820849"/>
                  </a:lnTo>
                  <a:cubicBezTo>
                    <a:pt x="1339710" y="1772380"/>
                    <a:pt x="1345012" y="1733397"/>
                    <a:pt x="1345660" y="1728425"/>
                  </a:cubicBezTo>
                  <a:cubicBezTo>
                    <a:pt x="1345774" y="1727523"/>
                    <a:pt x="1345863" y="1726609"/>
                    <a:pt x="1345914" y="1725701"/>
                  </a:cubicBezTo>
                  <a:lnTo>
                    <a:pt x="1346066" y="1723396"/>
                  </a:lnTo>
                  <a:cubicBezTo>
                    <a:pt x="1346117" y="1722653"/>
                    <a:pt x="1346155" y="1721916"/>
                    <a:pt x="1346168" y="1721180"/>
                  </a:cubicBezTo>
                  <a:cubicBezTo>
                    <a:pt x="1346238" y="1716125"/>
                    <a:pt x="1348987" y="1501648"/>
                    <a:pt x="1352130" y="1248968"/>
                  </a:cubicBezTo>
                  <a:cubicBezTo>
                    <a:pt x="1367116" y="1265758"/>
                    <a:pt x="1388891" y="1276330"/>
                    <a:pt x="1413103" y="1276330"/>
                  </a:cubicBezTo>
                  <a:lnTo>
                    <a:pt x="1423308" y="1276330"/>
                  </a:lnTo>
                  <a:cubicBezTo>
                    <a:pt x="1444345" y="1276330"/>
                    <a:pt x="1463827" y="1268050"/>
                    <a:pt x="1478476" y="1254493"/>
                  </a:cubicBezTo>
                  <a:cubicBezTo>
                    <a:pt x="1486268" y="1291501"/>
                    <a:pt x="1519174" y="1319371"/>
                    <a:pt x="1558467" y="1319371"/>
                  </a:cubicBezTo>
                  <a:lnTo>
                    <a:pt x="1568665" y="1319371"/>
                  </a:lnTo>
                  <a:cubicBezTo>
                    <a:pt x="1589392" y="1319371"/>
                    <a:pt x="1608454" y="1311592"/>
                    <a:pt x="1622926" y="1298651"/>
                  </a:cubicBezTo>
                  <a:cubicBezTo>
                    <a:pt x="1630787" y="1335576"/>
                    <a:pt x="1663649" y="1363364"/>
                    <a:pt x="1702873" y="1363364"/>
                  </a:cubicBezTo>
                  <a:lnTo>
                    <a:pt x="1713083" y="1363364"/>
                  </a:lnTo>
                  <a:cubicBezTo>
                    <a:pt x="1736477" y="1363364"/>
                    <a:pt x="1757679" y="1353527"/>
                    <a:pt x="1772608" y="1337544"/>
                  </a:cubicBezTo>
                  <a:lnTo>
                    <a:pt x="1776704" y="1338795"/>
                  </a:lnTo>
                  <a:cubicBezTo>
                    <a:pt x="1781797" y="1379016"/>
                    <a:pt x="1816214" y="1410220"/>
                    <a:pt x="1857806" y="1410220"/>
                  </a:cubicBezTo>
                  <a:lnTo>
                    <a:pt x="1868017" y="1410220"/>
                  </a:lnTo>
                  <a:cubicBezTo>
                    <a:pt x="1891404" y="1410220"/>
                    <a:pt x="1912607" y="1400384"/>
                    <a:pt x="1927542" y="1384407"/>
                  </a:cubicBezTo>
                  <a:lnTo>
                    <a:pt x="1943982" y="1389392"/>
                  </a:lnTo>
                  <a:cubicBezTo>
                    <a:pt x="1966817" y="1428159"/>
                    <a:pt x="2007336" y="1451438"/>
                    <a:pt x="2054263" y="1451438"/>
                  </a:cubicBezTo>
                  <a:lnTo>
                    <a:pt x="2100770" y="1451438"/>
                  </a:lnTo>
                  <a:cubicBezTo>
                    <a:pt x="2172646" y="1451438"/>
                    <a:pt x="2231123" y="1392955"/>
                    <a:pt x="2231123" y="1321079"/>
                  </a:cubicBezTo>
                  <a:lnTo>
                    <a:pt x="2231123" y="1180750"/>
                  </a:lnTo>
                  <a:cubicBezTo>
                    <a:pt x="2231123" y="1131481"/>
                    <a:pt x="2204777" y="1085316"/>
                    <a:pt x="2162352" y="1060253"/>
                  </a:cubicBezTo>
                  <a:lnTo>
                    <a:pt x="2047735" y="992574"/>
                  </a:lnTo>
                  <a:lnTo>
                    <a:pt x="2047735" y="877385"/>
                  </a:lnTo>
                  <a:cubicBezTo>
                    <a:pt x="2047735" y="808532"/>
                    <a:pt x="1991709" y="752513"/>
                    <a:pt x="1922837" y="752513"/>
                  </a:cubicBezTo>
                  <a:lnTo>
                    <a:pt x="1869293" y="752513"/>
                  </a:lnTo>
                  <a:cubicBezTo>
                    <a:pt x="1819338" y="752513"/>
                    <a:pt x="1774056" y="775925"/>
                    <a:pt x="1745322" y="813993"/>
                  </a:cubicBezTo>
                  <a:lnTo>
                    <a:pt x="1726349" y="802792"/>
                  </a:lnTo>
                  <a:lnTo>
                    <a:pt x="1726349" y="709060"/>
                  </a:lnTo>
                  <a:cubicBezTo>
                    <a:pt x="1726349" y="640194"/>
                    <a:pt x="1670342" y="584174"/>
                    <a:pt x="1601489" y="584174"/>
                  </a:cubicBezTo>
                  <a:lnTo>
                    <a:pt x="1547920" y="584174"/>
                  </a:lnTo>
                  <a:cubicBezTo>
                    <a:pt x="1505013" y="584174"/>
                    <a:pt x="1465103" y="601618"/>
                    <a:pt x="1436306" y="631507"/>
                  </a:cubicBezTo>
                  <a:lnTo>
                    <a:pt x="1360062" y="586498"/>
                  </a:lnTo>
                  <a:cubicBezTo>
                    <a:pt x="1360944" y="507803"/>
                    <a:pt x="1361478" y="452589"/>
                    <a:pt x="1361478" y="435819"/>
                  </a:cubicBezTo>
                  <a:cubicBezTo>
                    <a:pt x="1361478" y="323214"/>
                    <a:pt x="1340472" y="234486"/>
                    <a:pt x="1293367" y="148113"/>
                  </a:cubicBezTo>
                  <a:cubicBezTo>
                    <a:pt x="1255877" y="79381"/>
                    <a:pt x="1194073" y="31114"/>
                    <a:pt x="1151413" y="9982"/>
                  </a:cubicBezTo>
                  <a:cubicBezTo>
                    <a:pt x="1141088" y="3816"/>
                    <a:pt x="1128445" y="0"/>
                    <a:pt x="1117288" y="501"/>
                  </a:cubicBezTo>
                  <a:cubicBezTo>
                    <a:pt x="1105395" y="355"/>
                    <a:pt x="1094066" y="3327"/>
                    <a:pt x="1083583" y="9372"/>
                  </a:cubicBezTo>
                  <a:cubicBezTo>
                    <a:pt x="1067257" y="17437"/>
                    <a:pt x="988485" y="59886"/>
                    <a:pt x="940320" y="148120"/>
                  </a:cubicBezTo>
                  <a:cubicBezTo>
                    <a:pt x="893229" y="234486"/>
                    <a:pt x="872229" y="323214"/>
                    <a:pt x="872229" y="435819"/>
                  </a:cubicBezTo>
                  <a:cubicBezTo>
                    <a:pt x="872229" y="452475"/>
                    <a:pt x="872756" y="507091"/>
                    <a:pt x="873607" y="584981"/>
                  </a:cubicBezTo>
                  <a:lnTo>
                    <a:pt x="802697" y="626859"/>
                  </a:lnTo>
                  <a:cubicBezTo>
                    <a:pt x="774395" y="600062"/>
                    <a:pt x="731666" y="584174"/>
                    <a:pt x="683202" y="584174"/>
                  </a:cubicBezTo>
                  <a:lnTo>
                    <a:pt x="660247" y="584174"/>
                  </a:lnTo>
                  <a:cubicBezTo>
                    <a:pt x="570147" y="584174"/>
                    <a:pt x="504755" y="636695"/>
                    <a:pt x="504755" y="709060"/>
                  </a:cubicBezTo>
                  <a:lnTo>
                    <a:pt x="504755" y="802798"/>
                  </a:lnTo>
                  <a:lnTo>
                    <a:pt x="493750" y="809307"/>
                  </a:lnTo>
                  <a:cubicBezTo>
                    <a:pt x="466737" y="774509"/>
                    <a:pt x="418674" y="752513"/>
                    <a:pt x="361835" y="752513"/>
                  </a:cubicBezTo>
                  <a:lnTo>
                    <a:pt x="338899" y="752513"/>
                  </a:lnTo>
                  <a:cubicBezTo>
                    <a:pt x="248792" y="752513"/>
                    <a:pt x="183407" y="805033"/>
                    <a:pt x="183407" y="877385"/>
                  </a:cubicBezTo>
                  <a:lnTo>
                    <a:pt x="183407" y="992568"/>
                  </a:lnTo>
                  <a:lnTo>
                    <a:pt x="68770" y="1060265"/>
                  </a:lnTo>
                  <a:cubicBezTo>
                    <a:pt x="26352" y="1085316"/>
                    <a:pt x="0" y="1131487"/>
                    <a:pt x="0" y="1180750"/>
                  </a:cubicBezTo>
                  <a:lnTo>
                    <a:pt x="0" y="1321079"/>
                  </a:lnTo>
                  <a:cubicBezTo>
                    <a:pt x="0" y="1392955"/>
                    <a:pt x="58489" y="1451438"/>
                    <a:pt x="130371" y="1451438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0" name="Google Shape;520;g1975cf41470_0_0"/>
            <p:cNvSpPr/>
            <p:nvPr/>
          </p:nvSpPr>
          <p:spPr>
            <a:xfrm>
              <a:off x="4818513" y="928239"/>
              <a:ext cx="2440673" cy="2609526"/>
            </a:xfrm>
            <a:custGeom>
              <a:rect b="b" l="l" r="r" t="t"/>
              <a:pathLst>
                <a:path extrusionOk="0" h="2609526" w="2440673">
                  <a:moveTo>
                    <a:pt x="1216425" y="2609526"/>
                  </a:moveTo>
                  <a:cubicBezTo>
                    <a:pt x="1148448" y="2609526"/>
                    <a:pt x="1076452" y="2569387"/>
                    <a:pt x="1047394" y="2483053"/>
                  </a:cubicBezTo>
                  <a:lnTo>
                    <a:pt x="990409" y="2515793"/>
                  </a:lnTo>
                  <a:cubicBezTo>
                    <a:pt x="955878" y="2535662"/>
                    <a:pt x="916584" y="2546178"/>
                    <a:pt x="876827" y="2546178"/>
                  </a:cubicBezTo>
                  <a:cubicBezTo>
                    <a:pt x="751014" y="2546178"/>
                    <a:pt x="648652" y="2443810"/>
                    <a:pt x="648652" y="2317991"/>
                  </a:cubicBezTo>
                  <a:lnTo>
                    <a:pt x="648652" y="2195874"/>
                  </a:lnTo>
                  <a:cubicBezTo>
                    <a:pt x="648652" y="2139613"/>
                    <a:pt x="669302" y="2085594"/>
                    <a:pt x="706818" y="2043703"/>
                  </a:cubicBezTo>
                  <a:lnTo>
                    <a:pt x="708291" y="2042039"/>
                  </a:lnTo>
                  <a:cubicBezTo>
                    <a:pt x="711981" y="2037911"/>
                    <a:pt x="715937" y="2033962"/>
                    <a:pt x="720064" y="2030298"/>
                  </a:cubicBezTo>
                  <a:lnTo>
                    <a:pt x="893826" y="1874081"/>
                  </a:lnTo>
                  <a:cubicBezTo>
                    <a:pt x="891774" y="1864023"/>
                    <a:pt x="890492" y="1856784"/>
                    <a:pt x="889882" y="1853209"/>
                  </a:cubicBezTo>
                  <a:cubicBezTo>
                    <a:pt x="889273" y="1849596"/>
                    <a:pt x="888809" y="1846097"/>
                    <a:pt x="888472" y="1842573"/>
                  </a:cubicBezTo>
                  <a:lnTo>
                    <a:pt x="888066" y="1838191"/>
                  </a:lnTo>
                  <a:cubicBezTo>
                    <a:pt x="887768" y="1834654"/>
                    <a:pt x="887583" y="1831111"/>
                    <a:pt x="887533" y="1827574"/>
                  </a:cubicBezTo>
                  <a:lnTo>
                    <a:pt x="886796" y="1770392"/>
                  </a:lnTo>
                  <a:cubicBezTo>
                    <a:pt x="886059" y="1711871"/>
                    <a:pt x="884809" y="1612931"/>
                    <a:pt x="883342" y="1495786"/>
                  </a:cubicBezTo>
                  <a:cubicBezTo>
                    <a:pt x="852944" y="1516843"/>
                    <a:pt x="816260" y="1529054"/>
                    <a:pt x="777443" y="1529054"/>
                  </a:cubicBezTo>
                  <a:lnTo>
                    <a:pt x="767232" y="1529054"/>
                  </a:lnTo>
                  <a:cubicBezTo>
                    <a:pt x="762647" y="1529054"/>
                    <a:pt x="758082" y="1528883"/>
                    <a:pt x="753535" y="1528552"/>
                  </a:cubicBezTo>
                  <a:cubicBezTo>
                    <a:pt x="720648" y="1556429"/>
                    <a:pt x="678275" y="1573041"/>
                    <a:pt x="633025" y="1573041"/>
                  </a:cubicBezTo>
                  <a:lnTo>
                    <a:pt x="622814" y="1573041"/>
                  </a:lnTo>
                  <a:cubicBezTo>
                    <a:pt x="616102" y="1573041"/>
                    <a:pt x="609415" y="1572679"/>
                    <a:pt x="602792" y="1571948"/>
                  </a:cubicBezTo>
                  <a:cubicBezTo>
                    <a:pt x="569537" y="1601863"/>
                    <a:pt x="525633" y="1619897"/>
                    <a:pt x="478091" y="1619897"/>
                  </a:cubicBezTo>
                  <a:lnTo>
                    <a:pt x="467887" y="1619897"/>
                  </a:lnTo>
                  <a:cubicBezTo>
                    <a:pt x="452608" y="1619897"/>
                    <a:pt x="437483" y="1617999"/>
                    <a:pt x="422859" y="1614341"/>
                  </a:cubicBezTo>
                  <a:cubicBezTo>
                    <a:pt x="383228" y="1644389"/>
                    <a:pt x="334143" y="1661115"/>
                    <a:pt x="281641" y="1661115"/>
                  </a:cubicBezTo>
                  <a:lnTo>
                    <a:pt x="235140" y="1661115"/>
                  </a:lnTo>
                  <a:cubicBezTo>
                    <a:pt x="105479" y="1661115"/>
                    <a:pt x="0" y="1555635"/>
                    <a:pt x="0" y="1425981"/>
                  </a:cubicBezTo>
                  <a:lnTo>
                    <a:pt x="0" y="1285652"/>
                  </a:lnTo>
                  <a:cubicBezTo>
                    <a:pt x="0" y="1199489"/>
                    <a:pt x="46081" y="1118755"/>
                    <a:pt x="120268" y="1074947"/>
                  </a:cubicBezTo>
                  <a:lnTo>
                    <a:pt x="183407" y="1037666"/>
                  </a:lnTo>
                  <a:lnTo>
                    <a:pt x="183407" y="982294"/>
                  </a:lnTo>
                  <a:cubicBezTo>
                    <a:pt x="183407" y="851369"/>
                    <a:pt x="295300" y="752646"/>
                    <a:pt x="443674" y="752646"/>
                  </a:cubicBezTo>
                  <a:lnTo>
                    <a:pt x="466610" y="752646"/>
                  </a:lnTo>
                  <a:cubicBezTo>
                    <a:pt x="482244" y="752646"/>
                    <a:pt x="497579" y="753751"/>
                    <a:pt x="512464" y="755923"/>
                  </a:cubicBezTo>
                  <a:cubicBezTo>
                    <a:pt x="540143" y="654932"/>
                    <a:pt x="639533" y="584307"/>
                    <a:pt x="765028" y="584307"/>
                  </a:cubicBezTo>
                  <a:lnTo>
                    <a:pt x="787977" y="584307"/>
                  </a:lnTo>
                  <a:cubicBezTo>
                    <a:pt x="817518" y="584307"/>
                    <a:pt x="845997" y="588251"/>
                    <a:pt x="872629" y="595852"/>
                  </a:cubicBezTo>
                  <a:cubicBezTo>
                    <a:pt x="872356" y="567035"/>
                    <a:pt x="872229" y="549275"/>
                    <a:pt x="872229" y="540727"/>
                  </a:cubicBezTo>
                  <a:cubicBezTo>
                    <a:pt x="872229" y="411416"/>
                    <a:pt x="897928" y="304063"/>
                    <a:pt x="953109" y="202863"/>
                  </a:cubicBezTo>
                  <a:cubicBezTo>
                    <a:pt x="1013180" y="92798"/>
                    <a:pt x="1107636" y="37731"/>
                    <a:pt x="1139278" y="21672"/>
                  </a:cubicBezTo>
                  <a:cubicBezTo>
                    <a:pt x="1164253" y="7994"/>
                    <a:pt x="1192212" y="749"/>
                    <a:pt x="1220558" y="628"/>
                  </a:cubicBezTo>
                  <a:cubicBezTo>
                    <a:pt x="1249216" y="0"/>
                    <a:pt x="1279359" y="7702"/>
                    <a:pt x="1305896" y="22612"/>
                  </a:cubicBezTo>
                  <a:cubicBezTo>
                    <a:pt x="1364037" y="52247"/>
                    <a:pt x="1441964" y="114554"/>
                    <a:pt x="1490122" y="202844"/>
                  </a:cubicBezTo>
                  <a:cubicBezTo>
                    <a:pt x="1545316" y="304031"/>
                    <a:pt x="1571021" y="411397"/>
                    <a:pt x="1571021" y="540727"/>
                  </a:cubicBezTo>
                  <a:cubicBezTo>
                    <a:pt x="1571021" y="550697"/>
                    <a:pt x="1570856" y="571976"/>
                    <a:pt x="1570609" y="597687"/>
                  </a:cubicBezTo>
                  <a:cubicBezTo>
                    <a:pt x="1596898" y="588924"/>
                    <a:pt x="1624628" y="584307"/>
                    <a:pt x="1652695" y="584307"/>
                  </a:cubicBezTo>
                  <a:lnTo>
                    <a:pt x="1706257" y="584307"/>
                  </a:lnTo>
                  <a:cubicBezTo>
                    <a:pt x="1813064" y="584307"/>
                    <a:pt x="1903063" y="657593"/>
                    <a:pt x="1928634" y="756526"/>
                  </a:cubicBezTo>
                  <a:cubicBezTo>
                    <a:pt x="1943455" y="753960"/>
                    <a:pt x="1958638" y="752646"/>
                    <a:pt x="1974062" y="752646"/>
                  </a:cubicBezTo>
                  <a:lnTo>
                    <a:pt x="2027612" y="752646"/>
                  </a:lnTo>
                  <a:cubicBezTo>
                    <a:pt x="2154250" y="752646"/>
                    <a:pt x="2257285" y="855662"/>
                    <a:pt x="2257285" y="982294"/>
                  </a:cubicBezTo>
                  <a:lnTo>
                    <a:pt x="2257285" y="1037672"/>
                  </a:lnTo>
                  <a:lnTo>
                    <a:pt x="2320404" y="1074940"/>
                  </a:lnTo>
                  <a:cubicBezTo>
                    <a:pt x="2394597" y="1118762"/>
                    <a:pt x="2440673" y="1199502"/>
                    <a:pt x="2440673" y="1285652"/>
                  </a:cubicBezTo>
                  <a:lnTo>
                    <a:pt x="2440673" y="1425981"/>
                  </a:lnTo>
                  <a:cubicBezTo>
                    <a:pt x="2440673" y="1555635"/>
                    <a:pt x="2335193" y="1661115"/>
                    <a:pt x="2205545" y="1661115"/>
                  </a:cubicBezTo>
                  <a:lnTo>
                    <a:pt x="2159031" y="1661115"/>
                  </a:lnTo>
                  <a:cubicBezTo>
                    <a:pt x="2106529" y="1661115"/>
                    <a:pt x="2057450" y="1644389"/>
                    <a:pt x="2017820" y="1614341"/>
                  </a:cubicBezTo>
                  <a:cubicBezTo>
                    <a:pt x="2003190" y="1617999"/>
                    <a:pt x="1988070" y="1619897"/>
                    <a:pt x="1972786" y="1619897"/>
                  </a:cubicBezTo>
                  <a:lnTo>
                    <a:pt x="1962581" y="1619897"/>
                  </a:lnTo>
                  <a:cubicBezTo>
                    <a:pt x="1915033" y="1619897"/>
                    <a:pt x="1871135" y="1601863"/>
                    <a:pt x="1837880" y="1571948"/>
                  </a:cubicBezTo>
                  <a:cubicBezTo>
                    <a:pt x="1831257" y="1572679"/>
                    <a:pt x="1824570" y="1573041"/>
                    <a:pt x="1817858" y="1573041"/>
                  </a:cubicBezTo>
                  <a:lnTo>
                    <a:pt x="1807648" y="1573041"/>
                  </a:lnTo>
                  <a:cubicBezTo>
                    <a:pt x="1762398" y="1573041"/>
                    <a:pt x="1720030" y="1556429"/>
                    <a:pt x="1687150" y="1528552"/>
                  </a:cubicBezTo>
                  <a:cubicBezTo>
                    <a:pt x="1682603" y="1528883"/>
                    <a:pt x="1678025" y="1529054"/>
                    <a:pt x="1673434" y="1529054"/>
                  </a:cubicBezTo>
                  <a:lnTo>
                    <a:pt x="1663249" y="1529054"/>
                  </a:lnTo>
                  <a:cubicBezTo>
                    <a:pt x="1625504" y="1529054"/>
                    <a:pt x="1589786" y="1517516"/>
                    <a:pt x="1559890" y="1497526"/>
                  </a:cubicBezTo>
                  <a:cubicBezTo>
                    <a:pt x="1557559" y="1683677"/>
                    <a:pt x="1555762" y="1823427"/>
                    <a:pt x="1555705" y="1827498"/>
                  </a:cubicBezTo>
                  <a:lnTo>
                    <a:pt x="1555686" y="1828723"/>
                  </a:lnTo>
                  <a:cubicBezTo>
                    <a:pt x="1555629" y="1830984"/>
                    <a:pt x="1555527" y="1833251"/>
                    <a:pt x="1555369" y="1835511"/>
                  </a:cubicBezTo>
                  <a:lnTo>
                    <a:pt x="1555254" y="1837194"/>
                  </a:lnTo>
                  <a:cubicBezTo>
                    <a:pt x="1555057" y="1840464"/>
                    <a:pt x="1554740" y="1843709"/>
                    <a:pt x="1554321" y="1846935"/>
                  </a:cubicBezTo>
                  <a:cubicBezTo>
                    <a:pt x="1553749" y="1851355"/>
                    <a:pt x="1551635" y="1866887"/>
                    <a:pt x="1547260" y="1889245"/>
                  </a:cubicBezTo>
                  <a:lnTo>
                    <a:pt x="1704517" y="2030622"/>
                  </a:lnTo>
                  <a:cubicBezTo>
                    <a:pt x="1708251" y="2033943"/>
                    <a:pt x="1712207" y="2037892"/>
                    <a:pt x="1715916" y="2042039"/>
                  </a:cubicBezTo>
                  <a:lnTo>
                    <a:pt x="1717465" y="2043779"/>
                  </a:lnTo>
                  <a:cubicBezTo>
                    <a:pt x="1754835" y="2085352"/>
                    <a:pt x="1775561" y="2139480"/>
                    <a:pt x="1775561" y="2195874"/>
                  </a:cubicBezTo>
                  <a:lnTo>
                    <a:pt x="1775561" y="2317991"/>
                  </a:lnTo>
                  <a:cubicBezTo>
                    <a:pt x="1775561" y="2443810"/>
                    <a:pt x="1673199" y="2546178"/>
                    <a:pt x="1547387" y="2546178"/>
                  </a:cubicBezTo>
                  <a:cubicBezTo>
                    <a:pt x="1507655" y="2546178"/>
                    <a:pt x="1468367" y="2535669"/>
                    <a:pt x="1433772" y="2515787"/>
                  </a:cubicBezTo>
                  <a:lnTo>
                    <a:pt x="1383899" y="2487129"/>
                  </a:lnTo>
                  <a:cubicBezTo>
                    <a:pt x="1373746" y="2514993"/>
                    <a:pt x="1359890" y="2535453"/>
                    <a:pt x="1347330" y="2549772"/>
                  </a:cubicBezTo>
                  <a:cubicBezTo>
                    <a:pt x="1313999" y="2587752"/>
                    <a:pt x="1266285" y="2609526"/>
                    <a:pt x="1216425" y="2609526"/>
                  </a:cubicBezTo>
                  <a:close/>
                  <a:moveTo>
                    <a:pt x="1236992" y="2161038"/>
                  </a:moveTo>
                  <a:lnTo>
                    <a:pt x="1538179" y="2334094"/>
                  </a:lnTo>
                  <a:cubicBezTo>
                    <a:pt x="1541056" y="2335752"/>
                    <a:pt x="1544243" y="2336622"/>
                    <a:pt x="1547387" y="2336622"/>
                  </a:cubicBezTo>
                  <a:cubicBezTo>
                    <a:pt x="1557483" y="2336622"/>
                    <a:pt x="1566011" y="2328094"/>
                    <a:pt x="1566011" y="2317991"/>
                  </a:cubicBezTo>
                  <a:lnTo>
                    <a:pt x="1566011" y="2195874"/>
                  </a:lnTo>
                  <a:cubicBezTo>
                    <a:pt x="1566011" y="2191556"/>
                    <a:pt x="1564538" y="2187416"/>
                    <a:pt x="1561852" y="2184146"/>
                  </a:cubicBezTo>
                  <a:lnTo>
                    <a:pt x="1312951" y="1960378"/>
                  </a:lnTo>
                  <a:lnTo>
                    <a:pt x="1330134" y="1897951"/>
                  </a:lnTo>
                  <a:cubicBezTo>
                    <a:pt x="1340275" y="1861108"/>
                    <a:pt x="1345044" y="1830298"/>
                    <a:pt x="1346212" y="1822119"/>
                  </a:cubicBezTo>
                  <a:cubicBezTo>
                    <a:pt x="1346542" y="1796738"/>
                    <a:pt x="1349165" y="1591773"/>
                    <a:pt x="1352137" y="1352575"/>
                  </a:cubicBezTo>
                  <a:lnTo>
                    <a:pt x="1355483" y="1083011"/>
                  </a:lnTo>
                  <a:lnTo>
                    <a:pt x="1523885" y="1271574"/>
                  </a:lnTo>
                  <a:lnTo>
                    <a:pt x="1647659" y="1156976"/>
                  </a:lnTo>
                  <a:lnTo>
                    <a:pt x="1679155" y="1306417"/>
                  </a:lnTo>
                  <a:lnTo>
                    <a:pt x="1792528" y="1205096"/>
                  </a:lnTo>
                  <a:lnTo>
                    <a:pt x="1822850" y="1347355"/>
                  </a:lnTo>
                  <a:lnTo>
                    <a:pt x="1845462" y="1323155"/>
                  </a:lnTo>
                  <a:lnTo>
                    <a:pt x="1976894" y="1363287"/>
                  </a:lnTo>
                  <a:lnTo>
                    <a:pt x="1980450" y="1391361"/>
                  </a:lnTo>
                  <a:lnTo>
                    <a:pt x="2000275" y="1370152"/>
                  </a:lnTo>
                  <a:lnTo>
                    <a:pt x="2118283" y="1405858"/>
                  </a:lnTo>
                  <a:lnTo>
                    <a:pt x="2139048" y="1441126"/>
                  </a:lnTo>
                  <a:cubicBezTo>
                    <a:pt x="2141689" y="1445609"/>
                    <a:pt x="2146630" y="1451565"/>
                    <a:pt x="2159031" y="1451565"/>
                  </a:cubicBezTo>
                  <a:lnTo>
                    <a:pt x="2205545" y="1451565"/>
                  </a:lnTo>
                  <a:cubicBezTo>
                    <a:pt x="2219648" y="1451565"/>
                    <a:pt x="2231123" y="1440091"/>
                    <a:pt x="2231123" y="1425981"/>
                  </a:cubicBezTo>
                  <a:lnTo>
                    <a:pt x="2231123" y="1285652"/>
                  </a:lnTo>
                  <a:cubicBezTo>
                    <a:pt x="2231123" y="1273460"/>
                    <a:pt x="2224335" y="1261573"/>
                    <a:pt x="2213844" y="1255369"/>
                  </a:cubicBezTo>
                  <a:lnTo>
                    <a:pt x="2047735" y="1157293"/>
                  </a:lnTo>
                  <a:lnTo>
                    <a:pt x="2047735" y="982294"/>
                  </a:lnTo>
                  <a:cubicBezTo>
                    <a:pt x="2047735" y="971207"/>
                    <a:pt x="2038705" y="962196"/>
                    <a:pt x="2027612" y="962196"/>
                  </a:cubicBezTo>
                  <a:lnTo>
                    <a:pt x="1974062" y="962196"/>
                  </a:lnTo>
                  <a:cubicBezTo>
                    <a:pt x="1957939" y="962196"/>
                    <a:pt x="1943246" y="969416"/>
                    <a:pt x="1933746" y="982002"/>
                  </a:cubicBezTo>
                  <a:lnTo>
                    <a:pt x="1877390" y="1056690"/>
                  </a:lnTo>
                  <a:lnTo>
                    <a:pt x="1726349" y="967505"/>
                  </a:lnTo>
                  <a:lnTo>
                    <a:pt x="1726349" y="813962"/>
                  </a:lnTo>
                  <a:cubicBezTo>
                    <a:pt x="1726349" y="802874"/>
                    <a:pt x="1717338" y="793857"/>
                    <a:pt x="1706257" y="793857"/>
                  </a:cubicBezTo>
                  <a:lnTo>
                    <a:pt x="1652695" y="793857"/>
                  </a:lnTo>
                  <a:cubicBezTo>
                    <a:pt x="1638846" y="793857"/>
                    <a:pt x="1626012" y="799274"/>
                    <a:pt x="1616532" y="809104"/>
                  </a:cubicBezTo>
                  <a:lnTo>
                    <a:pt x="1559096" y="868724"/>
                  </a:lnTo>
                  <a:lnTo>
                    <a:pt x="1359382" y="750817"/>
                  </a:lnTo>
                  <a:lnTo>
                    <a:pt x="1360068" y="690219"/>
                  </a:lnTo>
                  <a:cubicBezTo>
                    <a:pt x="1360970" y="609695"/>
                    <a:pt x="1361471" y="556602"/>
                    <a:pt x="1361471" y="540727"/>
                  </a:cubicBezTo>
                  <a:cubicBezTo>
                    <a:pt x="1361471" y="445306"/>
                    <a:pt x="1344929" y="374269"/>
                    <a:pt x="1306156" y="303193"/>
                  </a:cubicBezTo>
                  <a:cubicBezTo>
                    <a:pt x="1285309" y="264972"/>
                    <a:pt x="1250130" y="232879"/>
                    <a:pt x="1221790" y="215512"/>
                  </a:cubicBezTo>
                  <a:cubicBezTo>
                    <a:pt x="1201413" y="228041"/>
                    <a:pt x="1162608" y="256419"/>
                    <a:pt x="1137069" y="303225"/>
                  </a:cubicBezTo>
                  <a:cubicBezTo>
                    <a:pt x="1098315" y="374281"/>
                    <a:pt x="1081779" y="445319"/>
                    <a:pt x="1081779" y="540727"/>
                  </a:cubicBezTo>
                  <a:cubicBezTo>
                    <a:pt x="1081779" y="559955"/>
                    <a:pt x="1082560" y="634415"/>
                    <a:pt x="1083144" y="688752"/>
                  </a:cubicBezTo>
                  <a:lnTo>
                    <a:pt x="1083805" y="749306"/>
                  </a:lnTo>
                  <a:lnTo>
                    <a:pt x="892771" y="862133"/>
                  </a:lnTo>
                  <a:lnTo>
                    <a:pt x="835437" y="807847"/>
                  </a:lnTo>
                  <a:cubicBezTo>
                    <a:pt x="828617" y="801389"/>
                    <a:pt x="812101" y="793857"/>
                    <a:pt x="787977" y="793857"/>
                  </a:cubicBezTo>
                  <a:lnTo>
                    <a:pt x="765028" y="793857"/>
                  </a:lnTo>
                  <a:cubicBezTo>
                    <a:pt x="733602" y="793857"/>
                    <a:pt x="714305" y="805567"/>
                    <a:pt x="714305" y="813962"/>
                  </a:cubicBezTo>
                  <a:lnTo>
                    <a:pt x="714305" y="967473"/>
                  </a:lnTo>
                  <a:lnTo>
                    <a:pt x="572382" y="1051388"/>
                  </a:lnTo>
                  <a:lnTo>
                    <a:pt x="515766" y="978465"/>
                  </a:lnTo>
                  <a:cubicBezTo>
                    <a:pt x="509682" y="970629"/>
                    <a:pt x="491705" y="962196"/>
                    <a:pt x="466610" y="962196"/>
                  </a:cubicBezTo>
                  <a:lnTo>
                    <a:pt x="443674" y="962196"/>
                  </a:lnTo>
                  <a:cubicBezTo>
                    <a:pt x="412254" y="962196"/>
                    <a:pt x="392957" y="973899"/>
                    <a:pt x="392957" y="982294"/>
                  </a:cubicBezTo>
                  <a:lnTo>
                    <a:pt x="392957" y="1157281"/>
                  </a:lnTo>
                  <a:lnTo>
                    <a:pt x="226815" y="1255388"/>
                  </a:lnTo>
                  <a:cubicBezTo>
                    <a:pt x="216331" y="1261586"/>
                    <a:pt x="209550" y="1273460"/>
                    <a:pt x="209550" y="1285652"/>
                  </a:cubicBezTo>
                  <a:lnTo>
                    <a:pt x="209550" y="1425981"/>
                  </a:lnTo>
                  <a:cubicBezTo>
                    <a:pt x="209550" y="1440091"/>
                    <a:pt x="221030" y="1451565"/>
                    <a:pt x="235140" y="1451565"/>
                  </a:cubicBezTo>
                  <a:lnTo>
                    <a:pt x="281641" y="1451565"/>
                  </a:lnTo>
                  <a:cubicBezTo>
                    <a:pt x="294055" y="1451565"/>
                    <a:pt x="299002" y="1445609"/>
                    <a:pt x="301644" y="1441119"/>
                  </a:cubicBezTo>
                  <a:lnTo>
                    <a:pt x="322433" y="1405832"/>
                  </a:lnTo>
                  <a:lnTo>
                    <a:pt x="440461" y="1370183"/>
                  </a:lnTo>
                  <a:lnTo>
                    <a:pt x="460222" y="1391335"/>
                  </a:lnTo>
                  <a:lnTo>
                    <a:pt x="463810" y="1363040"/>
                  </a:lnTo>
                  <a:lnTo>
                    <a:pt x="595420" y="1323340"/>
                  </a:lnTo>
                  <a:lnTo>
                    <a:pt x="617835" y="1347343"/>
                  </a:lnTo>
                  <a:lnTo>
                    <a:pt x="648131" y="1205071"/>
                  </a:lnTo>
                  <a:lnTo>
                    <a:pt x="761511" y="1306404"/>
                  </a:lnTo>
                  <a:lnTo>
                    <a:pt x="793026" y="1156887"/>
                  </a:lnTo>
                  <a:lnTo>
                    <a:pt x="916197" y="1271009"/>
                  </a:lnTo>
                  <a:lnTo>
                    <a:pt x="1087481" y="1059795"/>
                  </a:lnTo>
                  <a:lnTo>
                    <a:pt x="1091082" y="1349590"/>
                  </a:lnTo>
                  <a:cubicBezTo>
                    <a:pt x="1093292" y="1527282"/>
                    <a:pt x="1095305" y="1686471"/>
                    <a:pt x="1096340" y="1767744"/>
                  </a:cubicBezTo>
                  <a:lnTo>
                    <a:pt x="1097019" y="1821186"/>
                  </a:lnTo>
                  <a:cubicBezTo>
                    <a:pt x="1098511" y="1829428"/>
                    <a:pt x="1103058" y="1852872"/>
                    <a:pt x="1111218" y="1882305"/>
                  </a:cubicBezTo>
                  <a:lnTo>
                    <a:pt x="1128553" y="1944833"/>
                  </a:lnTo>
                  <a:lnTo>
                    <a:pt x="862387" y="2184126"/>
                  </a:lnTo>
                  <a:cubicBezTo>
                    <a:pt x="859643" y="2187454"/>
                    <a:pt x="858202" y="2191505"/>
                    <a:pt x="858202" y="2195874"/>
                  </a:cubicBezTo>
                  <a:lnTo>
                    <a:pt x="858202" y="2317991"/>
                  </a:lnTo>
                  <a:cubicBezTo>
                    <a:pt x="858202" y="2328094"/>
                    <a:pt x="866730" y="2336622"/>
                    <a:pt x="876827" y="2336622"/>
                  </a:cubicBezTo>
                  <a:cubicBezTo>
                    <a:pt x="879913" y="2336622"/>
                    <a:pt x="883158" y="2335739"/>
                    <a:pt x="885971" y="2334120"/>
                  </a:cubicBezTo>
                  <a:lnTo>
                    <a:pt x="1195997" y="2156028"/>
                  </a:lnTo>
                  <a:lnTo>
                    <a:pt x="1196517" y="2137784"/>
                  </a:lnTo>
                  <a:lnTo>
                    <a:pt x="1212132" y="2146757"/>
                  </a:lnTo>
                  <a:lnTo>
                    <a:pt x="1236192" y="2132933"/>
                  </a:lnTo>
                  <a:close/>
                  <a:moveTo>
                    <a:pt x="1346504" y="1819992"/>
                  </a:moveTo>
                  <a:cubicBezTo>
                    <a:pt x="1346504" y="1820017"/>
                    <a:pt x="1346498" y="1820043"/>
                    <a:pt x="1346498" y="1820068"/>
                  </a:cubicBezTo>
                  <a:cubicBezTo>
                    <a:pt x="1346504" y="1820024"/>
                    <a:pt x="1346504" y="1820005"/>
                    <a:pt x="1346504" y="1819992"/>
                  </a:cubicBezTo>
                  <a:close/>
                  <a:moveTo>
                    <a:pt x="1564341" y="2186381"/>
                  </a:moveTo>
                  <a:cubicBezTo>
                    <a:pt x="1564487" y="2186520"/>
                    <a:pt x="1564639" y="2186647"/>
                    <a:pt x="1564786" y="2186781"/>
                  </a:cubicBezTo>
                  <a:close/>
                  <a:moveTo>
                    <a:pt x="860120" y="2186158"/>
                  </a:moveTo>
                  <a:lnTo>
                    <a:pt x="859796" y="2186457"/>
                  </a:lnTo>
                  <a:cubicBezTo>
                    <a:pt x="859904" y="2186355"/>
                    <a:pt x="860012" y="2186260"/>
                    <a:pt x="860120" y="2186158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1" name="Google Shape;521;g1975cf41470_0_0"/>
            <p:cNvSpPr/>
            <p:nvPr/>
          </p:nvSpPr>
          <p:spPr>
            <a:xfrm>
              <a:off x="6005500" y="3343894"/>
              <a:ext cx="0" cy="0"/>
            </a:xfrm>
            <a:custGeom>
              <a:rect b="b" l="l" r="r" t="t"/>
              <a:pathLst>
                <a:path extrusionOk="0" h="120000" w="120000">
                  <a:moveTo>
                    <a:pt x="0" y="0"/>
                  </a:move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2" name="Google Shape;522;g1975cf41470_0_0"/>
            <p:cNvSpPr/>
            <p:nvPr/>
          </p:nvSpPr>
          <p:spPr>
            <a:xfrm>
              <a:off x="6064618" y="3344700"/>
              <a:ext cx="0" cy="0"/>
            </a:xfrm>
            <a:custGeom>
              <a:rect b="b" l="l" r="r" t="t"/>
              <a:pathLst>
                <a:path extrusionOk="0" h="120000" w="120000">
                  <a:moveTo>
                    <a:pt x="0" y="0"/>
                  </a:move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3" name="Google Shape;523;g1975cf41470_0_0"/>
            <p:cNvSpPr/>
            <p:nvPr/>
          </p:nvSpPr>
          <p:spPr>
            <a:xfrm>
              <a:off x="5491717" y="1680995"/>
              <a:ext cx="206584" cy="279260"/>
            </a:xfrm>
            <a:custGeom>
              <a:rect b="b" l="l" r="r" t="t"/>
              <a:pathLst>
                <a:path extrusionOk="0" h="279260" w="206584">
                  <a:moveTo>
                    <a:pt x="179520" y="279260"/>
                  </a:moveTo>
                  <a:lnTo>
                    <a:pt x="27063" y="279260"/>
                  </a:lnTo>
                  <a:cubicBezTo>
                    <a:pt x="12179" y="279260"/>
                    <a:pt x="0" y="267087"/>
                    <a:pt x="0" y="252202"/>
                  </a:cubicBezTo>
                  <a:lnTo>
                    <a:pt x="0" y="21647"/>
                  </a:lnTo>
                  <a:cubicBezTo>
                    <a:pt x="0" y="9690"/>
                    <a:pt x="9696" y="0"/>
                    <a:pt x="21653" y="0"/>
                  </a:cubicBezTo>
                  <a:lnTo>
                    <a:pt x="174110" y="0"/>
                  </a:lnTo>
                  <a:cubicBezTo>
                    <a:pt x="191966" y="0"/>
                    <a:pt x="206584" y="14611"/>
                    <a:pt x="206584" y="32473"/>
                  </a:cubicBezTo>
                  <a:lnTo>
                    <a:pt x="206584" y="252202"/>
                  </a:lnTo>
                  <a:cubicBezTo>
                    <a:pt x="206584" y="267087"/>
                    <a:pt x="194405" y="279260"/>
                    <a:pt x="179520" y="27926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4" name="Google Shape;524;g1975cf41470_0_0"/>
            <p:cNvSpPr/>
            <p:nvPr/>
          </p:nvSpPr>
          <p:spPr>
            <a:xfrm>
              <a:off x="5471540" y="1660816"/>
              <a:ext cx="246938" cy="319620"/>
            </a:xfrm>
            <a:custGeom>
              <a:rect b="b" l="l" r="r" t="t"/>
              <a:pathLst>
                <a:path extrusionOk="0" h="319620" w="246938">
                  <a:moveTo>
                    <a:pt x="150247" y="319620"/>
                  </a:moveTo>
                  <a:lnTo>
                    <a:pt x="96685" y="319620"/>
                  </a:lnTo>
                  <a:cubicBezTo>
                    <a:pt x="43376" y="319620"/>
                    <a:pt x="0" y="276237"/>
                    <a:pt x="0" y="222929"/>
                  </a:cubicBezTo>
                  <a:lnTo>
                    <a:pt x="0" y="81387"/>
                  </a:lnTo>
                  <a:cubicBezTo>
                    <a:pt x="0" y="27952"/>
                    <a:pt x="56343" y="0"/>
                    <a:pt x="111994" y="0"/>
                  </a:cubicBezTo>
                  <a:lnTo>
                    <a:pt x="134937" y="0"/>
                  </a:lnTo>
                  <a:cubicBezTo>
                    <a:pt x="190595" y="0"/>
                    <a:pt x="246938" y="27952"/>
                    <a:pt x="246938" y="81387"/>
                  </a:cubicBezTo>
                  <a:lnTo>
                    <a:pt x="246938" y="222929"/>
                  </a:lnTo>
                  <a:cubicBezTo>
                    <a:pt x="246938" y="276237"/>
                    <a:pt x="203561" y="319620"/>
                    <a:pt x="150247" y="319620"/>
                  </a:cubicBezTo>
                  <a:close/>
                  <a:moveTo>
                    <a:pt x="111994" y="40360"/>
                  </a:moveTo>
                  <a:cubicBezTo>
                    <a:pt x="84308" y="40360"/>
                    <a:pt x="40360" y="51492"/>
                    <a:pt x="40360" y="81387"/>
                  </a:cubicBezTo>
                  <a:lnTo>
                    <a:pt x="40360" y="222929"/>
                  </a:lnTo>
                  <a:cubicBezTo>
                    <a:pt x="40360" y="253993"/>
                    <a:pt x="65620" y="279260"/>
                    <a:pt x="96685" y="279260"/>
                  </a:cubicBezTo>
                  <a:lnTo>
                    <a:pt x="150247" y="279260"/>
                  </a:lnTo>
                  <a:cubicBezTo>
                    <a:pt x="181311" y="279260"/>
                    <a:pt x="206578" y="253993"/>
                    <a:pt x="206578" y="222929"/>
                  </a:cubicBezTo>
                  <a:lnTo>
                    <a:pt x="206578" y="81387"/>
                  </a:lnTo>
                  <a:cubicBezTo>
                    <a:pt x="206578" y="51492"/>
                    <a:pt x="162629" y="40360"/>
                    <a:pt x="134937" y="4036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5" name="Google Shape;525;g1975cf41470_0_0"/>
            <p:cNvSpPr/>
            <p:nvPr/>
          </p:nvSpPr>
          <p:spPr>
            <a:xfrm>
              <a:off x="5170360" y="1849325"/>
              <a:ext cx="206578" cy="279260"/>
            </a:xfrm>
            <a:custGeom>
              <a:rect b="b" l="l" r="r" t="t"/>
              <a:pathLst>
                <a:path extrusionOk="0" h="279260" w="206578">
                  <a:moveTo>
                    <a:pt x="179520" y="279260"/>
                  </a:moveTo>
                  <a:lnTo>
                    <a:pt x="27057" y="279260"/>
                  </a:lnTo>
                  <a:cubicBezTo>
                    <a:pt x="12179" y="279260"/>
                    <a:pt x="0" y="267087"/>
                    <a:pt x="0" y="252202"/>
                  </a:cubicBezTo>
                  <a:lnTo>
                    <a:pt x="0" y="21647"/>
                  </a:lnTo>
                  <a:cubicBezTo>
                    <a:pt x="0" y="9690"/>
                    <a:pt x="9696" y="0"/>
                    <a:pt x="21653" y="0"/>
                  </a:cubicBezTo>
                  <a:lnTo>
                    <a:pt x="184937" y="0"/>
                  </a:lnTo>
                  <a:cubicBezTo>
                    <a:pt x="196837" y="0"/>
                    <a:pt x="206578" y="9740"/>
                    <a:pt x="206578" y="21647"/>
                  </a:cubicBezTo>
                  <a:lnTo>
                    <a:pt x="206578" y="252202"/>
                  </a:lnTo>
                  <a:cubicBezTo>
                    <a:pt x="206578" y="267087"/>
                    <a:pt x="194405" y="279260"/>
                    <a:pt x="179520" y="27926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6" name="Google Shape;526;g1975cf41470_0_0"/>
            <p:cNvSpPr/>
            <p:nvPr/>
          </p:nvSpPr>
          <p:spPr>
            <a:xfrm>
              <a:off x="5150182" y="1829149"/>
              <a:ext cx="246938" cy="319620"/>
            </a:xfrm>
            <a:custGeom>
              <a:rect b="b" l="l" r="r" t="t"/>
              <a:pathLst>
                <a:path extrusionOk="0" h="319620" w="246938">
                  <a:moveTo>
                    <a:pt x="150253" y="319620"/>
                  </a:moveTo>
                  <a:lnTo>
                    <a:pt x="96691" y="319620"/>
                  </a:lnTo>
                  <a:cubicBezTo>
                    <a:pt x="43376" y="319620"/>
                    <a:pt x="0" y="276237"/>
                    <a:pt x="0" y="222929"/>
                  </a:cubicBezTo>
                  <a:lnTo>
                    <a:pt x="0" y="81381"/>
                  </a:lnTo>
                  <a:cubicBezTo>
                    <a:pt x="0" y="27952"/>
                    <a:pt x="56343" y="0"/>
                    <a:pt x="112001" y="0"/>
                  </a:cubicBezTo>
                  <a:lnTo>
                    <a:pt x="134937" y="0"/>
                  </a:lnTo>
                  <a:cubicBezTo>
                    <a:pt x="190595" y="0"/>
                    <a:pt x="246938" y="27952"/>
                    <a:pt x="246938" y="81381"/>
                  </a:cubicBezTo>
                  <a:lnTo>
                    <a:pt x="246938" y="222929"/>
                  </a:lnTo>
                  <a:cubicBezTo>
                    <a:pt x="246938" y="276237"/>
                    <a:pt x="203561" y="319620"/>
                    <a:pt x="150253" y="319620"/>
                  </a:cubicBezTo>
                  <a:close/>
                  <a:moveTo>
                    <a:pt x="112001" y="40360"/>
                  </a:moveTo>
                  <a:cubicBezTo>
                    <a:pt x="84315" y="40360"/>
                    <a:pt x="40366" y="51492"/>
                    <a:pt x="40366" y="81381"/>
                  </a:cubicBezTo>
                  <a:lnTo>
                    <a:pt x="40366" y="222929"/>
                  </a:lnTo>
                  <a:cubicBezTo>
                    <a:pt x="40366" y="253993"/>
                    <a:pt x="65627" y="279260"/>
                    <a:pt x="96691" y="279260"/>
                  </a:cubicBezTo>
                  <a:lnTo>
                    <a:pt x="150253" y="279260"/>
                  </a:lnTo>
                  <a:cubicBezTo>
                    <a:pt x="181311" y="279260"/>
                    <a:pt x="206578" y="253993"/>
                    <a:pt x="206578" y="222929"/>
                  </a:cubicBezTo>
                  <a:lnTo>
                    <a:pt x="206578" y="81381"/>
                  </a:lnTo>
                  <a:cubicBezTo>
                    <a:pt x="206578" y="51492"/>
                    <a:pt x="162629" y="40360"/>
                    <a:pt x="134937" y="4036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7" name="Google Shape;527;g1975cf41470_0_0"/>
            <p:cNvSpPr/>
            <p:nvPr/>
          </p:nvSpPr>
          <p:spPr>
            <a:xfrm>
              <a:off x="4986957" y="1566513"/>
              <a:ext cx="1022553" cy="854398"/>
            </a:xfrm>
            <a:custGeom>
              <a:rect b="b" l="l" r="r" t="t"/>
              <a:pathLst>
                <a:path extrusionOk="0" h="854398" w="1022553">
                  <a:moveTo>
                    <a:pt x="66694" y="854398"/>
                  </a:moveTo>
                  <a:cubicBezTo>
                    <a:pt x="29921" y="854398"/>
                    <a:pt x="0" y="824484"/>
                    <a:pt x="0" y="787704"/>
                  </a:cubicBezTo>
                  <a:lnTo>
                    <a:pt x="0" y="647376"/>
                  </a:lnTo>
                  <a:cubicBezTo>
                    <a:pt x="0" y="620515"/>
                    <a:pt x="14370" y="595363"/>
                    <a:pt x="37503" y="581710"/>
                  </a:cubicBezTo>
                  <a:lnTo>
                    <a:pt x="1022553" y="0"/>
                  </a:lnTo>
                  <a:lnTo>
                    <a:pt x="1020921" y="548297"/>
                  </a:lnTo>
                  <a:lnTo>
                    <a:pt x="176682" y="803649"/>
                  </a:lnTo>
                  <a:cubicBezTo>
                    <a:pt x="167239" y="840581"/>
                    <a:pt x="138493" y="854398"/>
                    <a:pt x="113201" y="85439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8" name="Google Shape;528;g1975cf41470_0_0"/>
            <p:cNvSpPr/>
            <p:nvPr/>
          </p:nvSpPr>
          <p:spPr>
            <a:xfrm>
              <a:off x="4966787" y="1531100"/>
              <a:ext cx="1063015" cy="909993"/>
            </a:xfrm>
            <a:custGeom>
              <a:rect b="b" l="l" r="r" t="t"/>
              <a:pathLst>
                <a:path extrusionOk="0" h="909993" w="1063015">
                  <a:moveTo>
                    <a:pt x="1063015" y="0"/>
                  </a:moveTo>
                  <a:lnTo>
                    <a:pt x="1001915" y="36080"/>
                  </a:lnTo>
                  <a:lnTo>
                    <a:pt x="47396" y="599751"/>
                  </a:lnTo>
                  <a:cubicBezTo>
                    <a:pt x="18161" y="617016"/>
                    <a:pt x="0" y="648836"/>
                    <a:pt x="0" y="682790"/>
                  </a:cubicBezTo>
                  <a:lnTo>
                    <a:pt x="0" y="823125"/>
                  </a:lnTo>
                  <a:cubicBezTo>
                    <a:pt x="0" y="871023"/>
                    <a:pt x="38963" y="909993"/>
                    <a:pt x="86861" y="909993"/>
                  </a:cubicBezTo>
                  <a:lnTo>
                    <a:pt x="133369" y="909993"/>
                  </a:lnTo>
                  <a:cubicBezTo>
                    <a:pt x="165919" y="909993"/>
                    <a:pt x="198685" y="892771"/>
                    <a:pt x="212896" y="855300"/>
                  </a:cubicBezTo>
                  <a:lnTo>
                    <a:pt x="1032637" y="607345"/>
                  </a:lnTo>
                  <a:lnTo>
                    <a:pt x="1061224" y="598697"/>
                  </a:lnTo>
                  <a:lnTo>
                    <a:pt x="1061307" y="568833"/>
                  </a:lnTo>
                  <a:lnTo>
                    <a:pt x="1062805" y="70954"/>
                  </a:lnTo>
                  <a:close/>
                  <a:moveTo>
                    <a:pt x="1022438" y="70834"/>
                  </a:moveTo>
                  <a:lnTo>
                    <a:pt x="1020946" y="568712"/>
                  </a:lnTo>
                  <a:lnTo>
                    <a:pt x="179876" y="823125"/>
                  </a:lnTo>
                  <a:lnTo>
                    <a:pt x="179876" y="811714"/>
                  </a:lnTo>
                  <a:cubicBezTo>
                    <a:pt x="179876" y="852519"/>
                    <a:pt x="159054" y="869632"/>
                    <a:pt x="133369" y="869632"/>
                  </a:cubicBezTo>
                  <a:lnTo>
                    <a:pt x="86861" y="869632"/>
                  </a:lnTo>
                  <a:cubicBezTo>
                    <a:pt x="61175" y="869632"/>
                    <a:pt x="40360" y="848810"/>
                    <a:pt x="40360" y="823125"/>
                  </a:cubicBezTo>
                  <a:lnTo>
                    <a:pt x="40360" y="682790"/>
                  </a:lnTo>
                  <a:cubicBezTo>
                    <a:pt x="40360" y="662952"/>
                    <a:pt x="50838" y="644594"/>
                    <a:pt x="67919" y="634504"/>
                  </a:cubicBezTo>
                  <a:lnTo>
                    <a:pt x="1022438" y="70834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9" name="Google Shape;529;g1975cf41470_0_0"/>
            <p:cNvSpPr/>
            <p:nvPr/>
          </p:nvSpPr>
          <p:spPr>
            <a:xfrm>
              <a:off x="5007143" y="1904421"/>
              <a:ext cx="981176" cy="496309"/>
            </a:xfrm>
            <a:custGeom>
              <a:rect b="b" l="l" r="r" t="t"/>
              <a:pathLst>
                <a:path extrusionOk="0" h="496309" w="981176">
                  <a:moveTo>
                    <a:pt x="46507" y="496309"/>
                  </a:moveTo>
                  <a:lnTo>
                    <a:pt x="93008" y="496309"/>
                  </a:lnTo>
                  <a:cubicBezTo>
                    <a:pt x="118694" y="496309"/>
                    <a:pt x="139515" y="479196"/>
                    <a:pt x="139515" y="438391"/>
                  </a:cubicBezTo>
                  <a:lnTo>
                    <a:pt x="139515" y="449802"/>
                  </a:lnTo>
                  <a:lnTo>
                    <a:pt x="980592" y="195389"/>
                  </a:lnTo>
                  <a:lnTo>
                    <a:pt x="981176" y="0"/>
                  </a:lnTo>
                  <a:lnTo>
                    <a:pt x="0" y="391655"/>
                  </a:lnTo>
                  <a:lnTo>
                    <a:pt x="0" y="449802"/>
                  </a:lnTo>
                  <a:cubicBezTo>
                    <a:pt x="0" y="475488"/>
                    <a:pt x="20821" y="496309"/>
                    <a:pt x="46507" y="49630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0" name="Google Shape;530;g1975cf41470_0_0"/>
            <p:cNvSpPr/>
            <p:nvPr/>
          </p:nvSpPr>
          <p:spPr>
            <a:xfrm>
              <a:off x="5248149" y="2323367"/>
              <a:ext cx="86702" cy="76511"/>
            </a:xfrm>
            <a:custGeom>
              <a:rect b="b" l="l" r="r" t="t"/>
              <a:pathLst>
                <a:path extrusionOk="0" h="76511" w="86702">
                  <a:moveTo>
                    <a:pt x="48456" y="76511"/>
                  </a:moveTo>
                  <a:lnTo>
                    <a:pt x="38258" y="76511"/>
                  </a:lnTo>
                  <a:cubicBezTo>
                    <a:pt x="17214" y="76511"/>
                    <a:pt x="0" y="59296"/>
                    <a:pt x="0" y="38258"/>
                  </a:cubicBezTo>
                  <a:cubicBezTo>
                    <a:pt x="0" y="17214"/>
                    <a:pt x="1911" y="0"/>
                    <a:pt x="22948" y="0"/>
                  </a:cubicBezTo>
                  <a:lnTo>
                    <a:pt x="63753" y="0"/>
                  </a:lnTo>
                  <a:cubicBezTo>
                    <a:pt x="84797" y="0"/>
                    <a:pt x="86702" y="17214"/>
                    <a:pt x="86702" y="38258"/>
                  </a:cubicBezTo>
                  <a:cubicBezTo>
                    <a:pt x="86702" y="59296"/>
                    <a:pt x="69494" y="76511"/>
                    <a:pt x="48456" y="7651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1" name="Google Shape;531;g1975cf41470_0_0"/>
            <p:cNvSpPr/>
            <p:nvPr/>
          </p:nvSpPr>
          <p:spPr>
            <a:xfrm>
              <a:off x="5403080" y="2276504"/>
              <a:ext cx="86709" cy="76511"/>
            </a:xfrm>
            <a:custGeom>
              <a:rect b="b" l="l" r="r" t="t"/>
              <a:pathLst>
                <a:path extrusionOk="0" h="76511" w="86709">
                  <a:moveTo>
                    <a:pt x="48456" y="76511"/>
                  </a:moveTo>
                  <a:lnTo>
                    <a:pt x="38258" y="76511"/>
                  </a:lnTo>
                  <a:cubicBezTo>
                    <a:pt x="17214" y="76511"/>
                    <a:pt x="0" y="59296"/>
                    <a:pt x="0" y="38258"/>
                  </a:cubicBezTo>
                  <a:cubicBezTo>
                    <a:pt x="0" y="17214"/>
                    <a:pt x="1911" y="0"/>
                    <a:pt x="22948" y="0"/>
                  </a:cubicBezTo>
                  <a:lnTo>
                    <a:pt x="63760" y="0"/>
                  </a:lnTo>
                  <a:cubicBezTo>
                    <a:pt x="84797" y="0"/>
                    <a:pt x="86709" y="17214"/>
                    <a:pt x="86709" y="38258"/>
                  </a:cubicBezTo>
                  <a:cubicBezTo>
                    <a:pt x="86709" y="59296"/>
                    <a:pt x="69494" y="76511"/>
                    <a:pt x="48456" y="7651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2" name="Google Shape;532;g1975cf41470_0_0"/>
            <p:cNvSpPr/>
            <p:nvPr/>
          </p:nvSpPr>
          <p:spPr>
            <a:xfrm>
              <a:off x="5547487" y="2232510"/>
              <a:ext cx="86709" cy="76511"/>
            </a:xfrm>
            <a:custGeom>
              <a:rect b="b" l="l" r="r" t="t"/>
              <a:pathLst>
                <a:path extrusionOk="0" h="76511" w="86709">
                  <a:moveTo>
                    <a:pt x="48463" y="76511"/>
                  </a:moveTo>
                  <a:lnTo>
                    <a:pt x="38258" y="76511"/>
                  </a:lnTo>
                  <a:cubicBezTo>
                    <a:pt x="17214" y="76511"/>
                    <a:pt x="0" y="59296"/>
                    <a:pt x="0" y="38258"/>
                  </a:cubicBezTo>
                  <a:cubicBezTo>
                    <a:pt x="0" y="17214"/>
                    <a:pt x="1917" y="0"/>
                    <a:pt x="22955" y="0"/>
                  </a:cubicBezTo>
                  <a:lnTo>
                    <a:pt x="63760" y="0"/>
                  </a:lnTo>
                  <a:cubicBezTo>
                    <a:pt x="84804" y="0"/>
                    <a:pt x="86709" y="17214"/>
                    <a:pt x="86709" y="38258"/>
                  </a:cubicBezTo>
                  <a:cubicBezTo>
                    <a:pt x="86709" y="59296"/>
                    <a:pt x="69500" y="76511"/>
                    <a:pt x="48463" y="7651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3" name="Google Shape;533;g1975cf41470_0_0"/>
            <p:cNvSpPr/>
            <p:nvPr/>
          </p:nvSpPr>
          <p:spPr>
            <a:xfrm>
              <a:off x="5692855" y="2189474"/>
              <a:ext cx="86709" cy="76511"/>
            </a:xfrm>
            <a:custGeom>
              <a:rect b="b" l="l" r="r" t="t"/>
              <a:pathLst>
                <a:path extrusionOk="0" h="76511" w="86709">
                  <a:moveTo>
                    <a:pt x="48456" y="76511"/>
                  </a:moveTo>
                  <a:lnTo>
                    <a:pt x="38258" y="76511"/>
                  </a:lnTo>
                  <a:cubicBezTo>
                    <a:pt x="17214" y="76511"/>
                    <a:pt x="0" y="59296"/>
                    <a:pt x="0" y="38258"/>
                  </a:cubicBezTo>
                  <a:cubicBezTo>
                    <a:pt x="0" y="17214"/>
                    <a:pt x="1917" y="0"/>
                    <a:pt x="22955" y="0"/>
                  </a:cubicBezTo>
                  <a:lnTo>
                    <a:pt x="63760" y="0"/>
                  </a:lnTo>
                  <a:cubicBezTo>
                    <a:pt x="84804" y="0"/>
                    <a:pt x="86709" y="17214"/>
                    <a:pt x="86709" y="38258"/>
                  </a:cubicBezTo>
                  <a:cubicBezTo>
                    <a:pt x="86709" y="59296"/>
                    <a:pt x="69494" y="76511"/>
                    <a:pt x="48456" y="7651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4" name="Google Shape;534;g1975cf41470_0_0"/>
            <p:cNvSpPr/>
            <p:nvPr/>
          </p:nvSpPr>
          <p:spPr>
            <a:xfrm>
              <a:off x="6379397" y="1680995"/>
              <a:ext cx="206584" cy="279260"/>
            </a:xfrm>
            <a:custGeom>
              <a:rect b="b" l="l" r="r" t="t"/>
              <a:pathLst>
                <a:path extrusionOk="0" h="279260" w="206584">
                  <a:moveTo>
                    <a:pt x="27063" y="279260"/>
                  </a:moveTo>
                  <a:lnTo>
                    <a:pt x="179520" y="279260"/>
                  </a:lnTo>
                  <a:cubicBezTo>
                    <a:pt x="194405" y="279260"/>
                    <a:pt x="206584" y="267087"/>
                    <a:pt x="206584" y="252202"/>
                  </a:cubicBezTo>
                  <a:lnTo>
                    <a:pt x="206584" y="21647"/>
                  </a:lnTo>
                  <a:cubicBezTo>
                    <a:pt x="206584" y="9690"/>
                    <a:pt x="196888" y="0"/>
                    <a:pt x="184931" y="0"/>
                  </a:cubicBezTo>
                  <a:lnTo>
                    <a:pt x="32473" y="0"/>
                  </a:lnTo>
                  <a:cubicBezTo>
                    <a:pt x="14617" y="0"/>
                    <a:pt x="0" y="14611"/>
                    <a:pt x="0" y="32473"/>
                  </a:cubicBezTo>
                  <a:lnTo>
                    <a:pt x="0" y="252202"/>
                  </a:lnTo>
                  <a:cubicBezTo>
                    <a:pt x="0" y="267087"/>
                    <a:pt x="12179" y="279260"/>
                    <a:pt x="27063" y="27926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5" name="Google Shape;535;g1975cf41470_0_0"/>
            <p:cNvSpPr/>
            <p:nvPr/>
          </p:nvSpPr>
          <p:spPr>
            <a:xfrm>
              <a:off x="6359232" y="1660816"/>
              <a:ext cx="246919" cy="319620"/>
            </a:xfrm>
            <a:custGeom>
              <a:rect b="b" l="l" r="r" t="t"/>
              <a:pathLst>
                <a:path extrusionOk="0" h="319620" w="246919">
                  <a:moveTo>
                    <a:pt x="150228" y="319620"/>
                  </a:moveTo>
                  <a:lnTo>
                    <a:pt x="96691" y="319620"/>
                  </a:lnTo>
                  <a:cubicBezTo>
                    <a:pt x="43376" y="319620"/>
                    <a:pt x="0" y="276237"/>
                    <a:pt x="0" y="222929"/>
                  </a:cubicBezTo>
                  <a:lnTo>
                    <a:pt x="0" y="111994"/>
                  </a:lnTo>
                  <a:cubicBezTo>
                    <a:pt x="0" y="50247"/>
                    <a:pt x="50234" y="0"/>
                    <a:pt x="111975" y="0"/>
                  </a:cubicBezTo>
                  <a:lnTo>
                    <a:pt x="165544" y="0"/>
                  </a:lnTo>
                  <a:cubicBezTo>
                    <a:pt x="210419" y="0"/>
                    <a:pt x="246919" y="36512"/>
                    <a:pt x="246919" y="81387"/>
                  </a:cubicBezTo>
                  <a:lnTo>
                    <a:pt x="246919" y="222929"/>
                  </a:lnTo>
                  <a:cubicBezTo>
                    <a:pt x="246919" y="276237"/>
                    <a:pt x="203542" y="319620"/>
                    <a:pt x="150228" y="319620"/>
                  </a:cubicBezTo>
                  <a:close/>
                  <a:moveTo>
                    <a:pt x="111975" y="40360"/>
                  </a:moveTo>
                  <a:cubicBezTo>
                    <a:pt x="72478" y="40360"/>
                    <a:pt x="40360" y="72491"/>
                    <a:pt x="40360" y="111994"/>
                  </a:cubicBezTo>
                  <a:lnTo>
                    <a:pt x="40360" y="222929"/>
                  </a:lnTo>
                  <a:cubicBezTo>
                    <a:pt x="40360" y="253993"/>
                    <a:pt x="65627" y="279260"/>
                    <a:pt x="96691" y="279260"/>
                  </a:cubicBezTo>
                  <a:lnTo>
                    <a:pt x="150228" y="279260"/>
                  </a:lnTo>
                  <a:cubicBezTo>
                    <a:pt x="181292" y="279260"/>
                    <a:pt x="206559" y="253993"/>
                    <a:pt x="206559" y="222929"/>
                  </a:cubicBezTo>
                  <a:lnTo>
                    <a:pt x="206559" y="81387"/>
                  </a:lnTo>
                  <a:cubicBezTo>
                    <a:pt x="206559" y="58769"/>
                    <a:pt x="188150" y="40360"/>
                    <a:pt x="165544" y="4036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6" name="Google Shape;536;g1975cf41470_0_0"/>
            <p:cNvSpPr/>
            <p:nvPr/>
          </p:nvSpPr>
          <p:spPr>
            <a:xfrm>
              <a:off x="6700761" y="1849325"/>
              <a:ext cx="206578" cy="279260"/>
            </a:xfrm>
            <a:custGeom>
              <a:rect b="b" l="l" r="r" t="t"/>
              <a:pathLst>
                <a:path extrusionOk="0" h="279260" w="206578">
                  <a:moveTo>
                    <a:pt x="27057" y="279260"/>
                  </a:moveTo>
                  <a:lnTo>
                    <a:pt x="179520" y="279260"/>
                  </a:lnTo>
                  <a:cubicBezTo>
                    <a:pt x="194405" y="279260"/>
                    <a:pt x="206578" y="267087"/>
                    <a:pt x="206578" y="252202"/>
                  </a:cubicBezTo>
                  <a:lnTo>
                    <a:pt x="206578" y="21647"/>
                  </a:lnTo>
                  <a:cubicBezTo>
                    <a:pt x="206578" y="9690"/>
                    <a:pt x="196881" y="0"/>
                    <a:pt x="184924" y="0"/>
                  </a:cubicBezTo>
                  <a:lnTo>
                    <a:pt x="32473" y="0"/>
                  </a:lnTo>
                  <a:cubicBezTo>
                    <a:pt x="14611" y="0"/>
                    <a:pt x="0" y="14611"/>
                    <a:pt x="0" y="32467"/>
                  </a:cubicBezTo>
                  <a:lnTo>
                    <a:pt x="0" y="252202"/>
                  </a:lnTo>
                  <a:cubicBezTo>
                    <a:pt x="0" y="267087"/>
                    <a:pt x="12179" y="279260"/>
                    <a:pt x="27057" y="27926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7" name="Google Shape;537;g1975cf41470_0_0"/>
            <p:cNvSpPr/>
            <p:nvPr/>
          </p:nvSpPr>
          <p:spPr>
            <a:xfrm>
              <a:off x="6680582" y="1829149"/>
              <a:ext cx="246938" cy="319620"/>
            </a:xfrm>
            <a:custGeom>
              <a:rect b="b" l="l" r="r" t="t"/>
              <a:pathLst>
                <a:path extrusionOk="0" h="319620" w="246938">
                  <a:moveTo>
                    <a:pt x="150228" y="319620"/>
                  </a:moveTo>
                  <a:lnTo>
                    <a:pt x="96691" y="319620"/>
                  </a:lnTo>
                  <a:cubicBezTo>
                    <a:pt x="43376" y="319620"/>
                    <a:pt x="0" y="276237"/>
                    <a:pt x="0" y="222929"/>
                  </a:cubicBezTo>
                  <a:lnTo>
                    <a:pt x="0" y="111988"/>
                  </a:lnTo>
                  <a:cubicBezTo>
                    <a:pt x="0" y="50234"/>
                    <a:pt x="50234" y="0"/>
                    <a:pt x="111982" y="0"/>
                  </a:cubicBezTo>
                  <a:lnTo>
                    <a:pt x="165550" y="0"/>
                  </a:lnTo>
                  <a:cubicBezTo>
                    <a:pt x="210419" y="0"/>
                    <a:pt x="246938" y="36506"/>
                    <a:pt x="246938" y="81381"/>
                  </a:cubicBezTo>
                  <a:lnTo>
                    <a:pt x="246938" y="222929"/>
                  </a:lnTo>
                  <a:cubicBezTo>
                    <a:pt x="246938" y="276237"/>
                    <a:pt x="203561" y="319620"/>
                    <a:pt x="150228" y="319620"/>
                  </a:cubicBezTo>
                  <a:close/>
                  <a:moveTo>
                    <a:pt x="111982" y="40360"/>
                  </a:moveTo>
                  <a:cubicBezTo>
                    <a:pt x="72485" y="40360"/>
                    <a:pt x="40366" y="72497"/>
                    <a:pt x="40366" y="111988"/>
                  </a:cubicBezTo>
                  <a:lnTo>
                    <a:pt x="40366" y="222929"/>
                  </a:lnTo>
                  <a:cubicBezTo>
                    <a:pt x="40366" y="253993"/>
                    <a:pt x="65627" y="279260"/>
                    <a:pt x="96691" y="279260"/>
                  </a:cubicBezTo>
                  <a:lnTo>
                    <a:pt x="150228" y="279260"/>
                  </a:lnTo>
                  <a:cubicBezTo>
                    <a:pt x="181292" y="279260"/>
                    <a:pt x="206578" y="253993"/>
                    <a:pt x="206578" y="222929"/>
                  </a:cubicBezTo>
                  <a:lnTo>
                    <a:pt x="206578" y="81381"/>
                  </a:lnTo>
                  <a:cubicBezTo>
                    <a:pt x="206578" y="58762"/>
                    <a:pt x="188175" y="40360"/>
                    <a:pt x="165550" y="4036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8" name="Google Shape;538;g1975cf41470_0_0"/>
            <p:cNvSpPr/>
            <p:nvPr/>
          </p:nvSpPr>
          <p:spPr>
            <a:xfrm>
              <a:off x="6068188" y="1566513"/>
              <a:ext cx="1022546" cy="854398"/>
            </a:xfrm>
            <a:custGeom>
              <a:rect b="b" l="l" r="r" t="t"/>
              <a:pathLst>
                <a:path extrusionOk="0" h="854398" w="1022546">
                  <a:moveTo>
                    <a:pt x="909345" y="854398"/>
                  </a:moveTo>
                  <a:cubicBezTo>
                    <a:pt x="884066" y="854398"/>
                    <a:pt x="855306" y="840581"/>
                    <a:pt x="845870" y="803649"/>
                  </a:cubicBezTo>
                  <a:lnTo>
                    <a:pt x="1631" y="548297"/>
                  </a:lnTo>
                  <a:lnTo>
                    <a:pt x="0" y="0"/>
                  </a:lnTo>
                  <a:lnTo>
                    <a:pt x="985062" y="581723"/>
                  </a:lnTo>
                  <a:cubicBezTo>
                    <a:pt x="1008176" y="595363"/>
                    <a:pt x="1022546" y="620515"/>
                    <a:pt x="1022546" y="647376"/>
                  </a:cubicBezTo>
                  <a:lnTo>
                    <a:pt x="1022546" y="787704"/>
                  </a:lnTo>
                  <a:cubicBezTo>
                    <a:pt x="1022546" y="824484"/>
                    <a:pt x="992631" y="854398"/>
                    <a:pt x="955852" y="85439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9" name="Google Shape;539;g1975cf41470_0_0"/>
            <p:cNvSpPr/>
            <p:nvPr/>
          </p:nvSpPr>
          <p:spPr>
            <a:xfrm>
              <a:off x="6047897" y="1531100"/>
              <a:ext cx="1063015" cy="909993"/>
            </a:xfrm>
            <a:custGeom>
              <a:rect b="b" l="l" r="r" t="t"/>
              <a:pathLst>
                <a:path extrusionOk="0" h="909993" w="1063015">
                  <a:moveTo>
                    <a:pt x="0" y="0"/>
                  </a:moveTo>
                  <a:lnTo>
                    <a:pt x="209" y="70954"/>
                  </a:lnTo>
                  <a:lnTo>
                    <a:pt x="1708" y="568833"/>
                  </a:lnTo>
                  <a:lnTo>
                    <a:pt x="1790" y="598697"/>
                  </a:lnTo>
                  <a:lnTo>
                    <a:pt x="30378" y="607345"/>
                  </a:lnTo>
                  <a:lnTo>
                    <a:pt x="850118" y="855300"/>
                  </a:lnTo>
                  <a:cubicBezTo>
                    <a:pt x="864330" y="892771"/>
                    <a:pt x="897096" y="909993"/>
                    <a:pt x="929646" y="909993"/>
                  </a:cubicBezTo>
                  <a:lnTo>
                    <a:pt x="976153" y="909993"/>
                  </a:lnTo>
                  <a:cubicBezTo>
                    <a:pt x="1024051" y="909993"/>
                    <a:pt x="1063015" y="871023"/>
                    <a:pt x="1063015" y="823125"/>
                  </a:cubicBezTo>
                  <a:lnTo>
                    <a:pt x="1063015" y="682790"/>
                  </a:lnTo>
                  <a:cubicBezTo>
                    <a:pt x="1063015" y="648836"/>
                    <a:pt x="1044860" y="617016"/>
                    <a:pt x="1015619" y="599751"/>
                  </a:cubicBezTo>
                  <a:lnTo>
                    <a:pt x="61099" y="36080"/>
                  </a:lnTo>
                  <a:close/>
                  <a:moveTo>
                    <a:pt x="40576" y="70834"/>
                  </a:moveTo>
                  <a:lnTo>
                    <a:pt x="995095" y="634504"/>
                  </a:lnTo>
                  <a:cubicBezTo>
                    <a:pt x="1012177" y="644594"/>
                    <a:pt x="1022661" y="662952"/>
                    <a:pt x="1022661" y="682790"/>
                  </a:cubicBezTo>
                  <a:lnTo>
                    <a:pt x="1022661" y="823125"/>
                  </a:lnTo>
                  <a:cubicBezTo>
                    <a:pt x="1022661" y="848810"/>
                    <a:pt x="1001839" y="869632"/>
                    <a:pt x="976153" y="869632"/>
                  </a:cubicBezTo>
                  <a:lnTo>
                    <a:pt x="929646" y="869632"/>
                  </a:lnTo>
                  <a:cubicBezTo>
                    <a:pt x="903960" y="869632"/>
                    <a:pt x="883138" y="852519"/>
                    <a:pt x="883138" y="811714"/>
                  </a:cubicBezTo>
                  <a:lnTo>
                    <a:pt x="883138" y="823125"/>
                  </a:lnTo>
                  <a:lnTo>
                    <a:pt x="42068" y="568712"/>
                  </a:lnTo>
                  <a:lnTo>
                    <a:pt x="40576" y="70834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0" name="Google Shape;540;g1975cf41470_0_0"/>
            <p:cNvSpPr/>
            <p:nvPr/>
          </p:nvSpPr>
          <p:spPr>
            <a:xfrm>
              <a:off x="6089379" y="1904421"/>
              <a:ext cx="981176" cy="496309"/>
            </a:xfrm>
            <a:custGeom>
              <a:rect b="b" l="l" r="r" t="t"/>
              <a:pathLst>
                <a:path extrusionOk="0" h="496309" w="981176">
                  <a:moveTo>
                    <a:pt x="934669" y="496309"/>
                  </a:moveTo>
                  <a:lnTo>
                    <a:pt x="888168" y="496309"/>
                  </a:lnTo>
                  <a:cubicBezTo>
                    <a:pt x="862482" y="496309"/>
                    <a:pt x="841660" y="479196"/>
                    <a:pt x="841660" y="438391"/>
                  </a:cubicBezTo>
                  <a:lnTo>
                    <a:pt x="841660" y="449802"/>
                  </a:lnTo>
                  <a:lnTo>
                    <a:pt x="584" y="195389"/>
                  </a:lnTo>
                  <a:lnTo>
                    <a:pt x="0" y="0"/>
                  </a:lnTo>
                  <a:lnTo>
                    <a:pt x="981176" y="391655"/>
                  </a:lnTo>
                  <a:lnTo>
                    <a:pt x="981176" y="449802"/>
                  </a:lnTo>
                  <a:cubicBezTo>
                    <a:pt x="981176" y="475488"/>
                    <a:pt x="960354" y="496309"/>
                    <a:pt x="934669" y="496309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1" name="Google Shape;541;g1975cf41470_0_0"/>
            <p:cNvSpPr/>
            <p:nvPr/>
          </p:nvSpPr>
          <p:spPr>
            <a:xfrm>
              <a:off x="6742840" y="2323367"/>
              <a:ext cx="86709" cy="76511"/>
            </a:xfrm>
            <a:custGeom>
              <a:rect b="b" l="l" r="r" t="t"/>
              <a:pathLst>
                <a:path extrusionOk="0" h="76511" w="86709">
                  <a:moveTo>
                    <a:pt x="38258" y="76511"/>
                  </a:moveTo>
                  <a:lnTo>
                    <a:pt x="48450" y="76511"/>
                  </a:lnTo>
                  <a:cubicBezTo>
                    <a:pt x="69494" y="76511"/>
                    <a:pt x="86709" y="59296"/>
                    <a:pt x="86709" y="38258"/>
                  </a:cubicBezTo>
                  <a:lnTo>
                    <a:pt x="86709" y="22948"/>
                  </a:lnTo>
                  <a:cubicBezTo>
                    <a:pt x="86709" y="10331"/>
                    <a:pt x="76384" y="0"/>
                    <a:pt x="63760" y="0"/>
                  </a:cubicBezTo>
                  <a:lnTo>
                    <a:pt x="38258" y="0"/>
                  </a:lnTo>
                  <a:cubicBezTo>
                    <a:pt x="17214" y="0"/>
                    <a:pt x="0" y="17214"/>
                    <a:pt x="0" y="38258"/>
                  </a:cubicBezTo>
                  <a:cubicBezTo>
                    <a:pt x="0" y="59296"/>
                    <a:pt x="17214" y="76511"/>
                    <a:pt x="38258" y="7651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2" name="Google Shape;542;g1975cf41470_0_0"/>
            <p:cNvSpPr/>
            <p:nvPr/>
          </p:nvSpPr>
          <p:spPr>
            <a:xfrm>
              <a:off x="6587916" y="2276504"/>
              <a:ext cx="86702" cy="76511"/>
            </a:xfrm>
            <a:custGeom>
              <a:rect b="b" l="l" r="r" t="t"/>
              <a:pathLst>
                <a:path extrusionOk="0" h="76511" w="86702">
                  <a:moveTo>
                    <a:pt x="38246" y="76511"/>
                  </a:moveTo>
                  <a:lnTo>
                    <a:pt x="48444" y="76511"/>
                  </a:lnTo>
                  <a:cubicBezTo>
                    <a:pt x="69488" y="76511"/>
                    <a:pt x="86702" y="59296"/>
                    <a:pt x="86702" y="38258"/>
                  </a:cubicBezTo>
                  <a:lnTo>
                    <a:pt x="86702" y="22948"/>
                  </a:lnTo>
                  <a:cubicBezTo>
                    <a:pt x="86702" y="10331"/>
                    <a:pt x="76377" y="0"/>
                    <a:pt x="63753" y="0"/>
                  </a:cubicBezTo>
                  <a:lnTo>
                    <a:pt x="38246" y="0"/>
                  </a:lnTo>
                  <a:cubicBezTo>
                    <a:pt x="17208" y="0"/>
                    <a:pt x="0" y="17214"/>
                    <a:pt x="0" y="38258"/>
                  </a:cubicBezTo>
                  <a:cubicBezTo>
                    <a:pt x="0" y="59296"/>
                    <a:pt x="17208" y="76511"/>
                    <a:pt x="38246" y="7651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3" name="Google Shape;543;g1975cf41470_0_0"/>
            <p:cNvSpPr/>
            <p:nvPr/>
          </p:nvSpPr>
          <p:spPr>
            <a:xfrm>
              <a:off x="6443503" y="2232510"/>
              <a:ext cx="86709" cy="76511"/>
            </a:xfrm>
            <a:custGeom>
              <a:rect b="b" l="l" r="r" t="t"/>
              <a:pathLst>
                <a:path extrusionOk="0" h="76511" w="86709">
                  <a:moveTo>
                    <a:pt x="38252" y="76511"/>
                  </a:moveTo>
                  <a:lnTo>
                    <a:pt x="48450" y="76511"/>
                  </a:lnTo>
                  <a:cubicBezTo>
                    <a:pt x="69494" y="76511"/>
                    <a:pt x="86709" y="59296"/>
                    <a:pt x="86709" y="38258"/>
                  </a:cubicBezTo>
                  <a:lnTo>
                    <a:pt x="86709" y="22955"/>
                  </a:lnTo>
                  <a:cubicBezTo>
                    <a:pt x="86709" y="10331"/>
                    <a:pt x="76377" y="0"/>
                    <a:pt x="63754" y="0"/>
                  </a:cubicBezTo>
                  <a:lnTo>
                    <a:pt x="38252" y="0"/>
                  </a:lnTo>
                  <a:cubicBezTo>
                    <a:pt x="17214" y="0"/>
                    <a:pt x="0" y="17214"/>
                    <a:pt x="0" y="38258"/>
                  </a:cubicBezTo>
                  <a:cubicBezTo>
                    <a:pt x="0" y="59296"/>
                    <a:pt x="17214" y="76511"/>
                    <a:pt x="38252" y="7651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4" name="Google Shape;544;g1975cf41470_0_0"/>
            <p:cNvSpPr/>
            <p:nvPr/>
          </p:nvSpPr>
          <p:spPr>
            <a:xfrm>
              <a:off x="6298135" y="2189474"/>
              <a:ext cx="86709" cy="76511"/>
            </a:xfrm>
            <a:custGeom>
              <a:rect b="b" l="l" r="r" t="t"/>
              <a:pathLst>
                <a:path extrusionOk="0" h="76511" w="86709">
                  <a:moveTo>
                    <a:pt x="38252" y="76511"/>
                  </a:moveTo>
                  <a:lnTo>
                    <a:pt x="48450" y="76511"/>
                  </a:lnTo>
                  <a:cubicBezTo>
                    <a:pt x="69494" y="76511"/>
                    <a:pt x="86709" y="59296"/>
                    <a:pt x="86709" y="38258"/>
                  </a:cubicBezTo>
                  <a:lnTo>
                    <a:pt x="86709" y="22955"/>
                  </a:lnTo>
                  <a:cubicBezTo>
                    <a:pt x="86709" y="10331"/>
                    <a:pt x="76377" y="0"/>
                    <a:pt x="63760" y="0"/>
                  </a:cubicBezTo>
                  <a:lnTo>
                    <a:pt x="38252" y="0"/>
                  </a:lnTo>
                  <a:cubicBezTo>
                    <a:pt x="17214" y="0"/>
                    <a:pt x="0" y="17214"/>
                    <a:pt x="0" y="38258"/>
                  </a:cubicBezTo>
                  <a:cubicBezTo>
                    <a:pt x="0" y="59296"/>
                    <a:pt x="17214" y="76511"/>
                    <a:pt x="38252" y="7651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5" name="Google Shape;545;g1975cf41470_0_0"/>
            <p:cNvSpPr/>
            <p:nvPr/>
          </p:nvSpPr>
          <p:spPr>
            <a:xfrm>
              <a:off x="5859190" y="1096949"/>
              <a:ext cx="361899" cy="1924246"/>
            </a:xfrm>
            <a:custGeom>
              <a:rect b="b" l="l" r="r" t="t"/>
              <a:pathLst>
                <a:path extrusionOk="0" h="1924246" w="361899">
                  <a:moveTo>
                    <a:pt x="361899" y="372014"/>
                  </a:moveTo>
                  <a:cubicBezTo>
                    <a:pt x="361899" y="281736"/>
                    <a:pt x="348151" y="200202"/>
                    <a:pt x="301567" y="114808"/>
                  </a:cubicBezTo>
                  <a:cubicBezTo>
                    <a:pt x="264560" y="46958"/>
                    <a:pt x="201644" y="9658"/>
                    <a:pt x="183375" y="1397"/>
                  </a:cubicBezTo>
                  <a:cubicBezTo>
                    <a:pt x="183375" y="1397"/>
                    <a:pt x="182359" y="0"/>
                    <a:pt x="181222" y="438"/>
                  </a:cubicBezTo>
                  <a:cubicBezTo>
                    <a:pt x="180086" y="0"/>
                    <a:pt x="178517" y="1397"/>
                    <a:pt x="178517" y="1397"/>
                  </a:cubicBezTo>
                  <a:cubicBezTo>
                    <a:pt x="160248" y="9658"/>
                    <a:pt x="97332" y="46958"/>
                    <a:pt x="60325" y="114808"/>
                  </a:cubicBezTo>
                  <a:cubicBezTo>
                    <a:pt x="13747" y="200202"/>
                    <a:pt x="0" y="281736"/>
                    <a:pt x="0" y="372014"/>
                  </a:cubicBezTo>
                  <a:cubicBezTo>
                    <a:pt x="0" y="462292"/>
                    <a:pt x="15303" y="1656461"/>
                    <a:pt x="15303" y="1656461"/>
                  </a:cubicBezTo>
                  <a:cubicBezTo>
                    <a:pt x="15303" y="1656461"/>
                    <a:pt x="59683" y="1924246"/>
                    <a:pt x="180949" y="1924246"/>
                  </a:cubicBezTo>
                  <a:cubicBezTo>
                    <a:pt x="312165" y="1924246"/>
                    <a:pt x="346595" y="1656461"/>
                    <a:pt x="346595" y="1656461"/>
                  </a:cubicBezTo>
                  <a:cubicBezTo>
                    <a:pt x="346595" y="1656461"/>
                    <a:pt x="361899" y="462292"/>
                    <a:pt x="361899" y="37201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6" name="Google Shape;546;g1975cf41470_0_0"/>
            <p:cNvSpPr/>
            <p:nvPr/>
          </p:nvSpPr>
          <p:spPr>
            <a:xfrm>
              <a:off x="5839009" y="1076942"/>
              <a:ext cx="402253" cy="1964436"/>
            </a:xfrm>
            <a:custGeom>
              <a:rect b="b" l="l" r="r" t="t"/>
              <a:pathLst>
                <a:path extrusionOk="0" h="1964436" w="402253">
                  <a:moveTo>
                    <a:pt x="201136" y="1964436"/>
                  </a:moveTo>
                  <a:cubicBezTo>
                    <a:pt x="141719" y="1964436"/>
                    <a:pt x="92233" y="1915077"/>
                    <a:pt x="54038" y="1817731"/>
                  </a:cubicBezTo>
                  <a:cubicBezTo>
                    <a:pt x="27311" y="1749590"/>
                    <a:pt x="16046" y="1682584"/>
                    <a:pt x="15563" y="1679771"/>
                  </a:cubicBezTo>
                  <a:lnTo>
                    <a:pt x="15290" y="1676723"/>
                  </a:lnTo>
                  <a:cubicBezTo>
                    <a:pt x="15132" y="1664779"/>
                    <a:pt x="0" y="481393"/>
                    <a:pt x="0" y="392017"/>
                  </a:cubicBezTo>
                  <a:cubicBezTo>
                    <a:pt x="0" y="287045"/>
                    <a:pt x="19373" y="204749"/>
                    <a:pt x="62788" y="125145"/>
                  </a:cubicBezTo>
                  <a:cubicBezTo>
                    <a:pt x="98932" y="58908"/>
                    <a:pt x="159746" y="17449"/>
                    <a:pt x="188544" y="3867"/>
                  </a:cubicBezTo>
                  <a:cubicBezTo>
                    <a:pt x="192544" y="1339"/>
                    <a:pt x="196519" y="12"/>
                    <a:pt x="201587" y="203"/>
                  </a:cubicBezTo>
                  <a:cubicBezTo>
                    <a:pt x="205333" y="0"/>
                    <a:pt x="210654" y="1562"/>
                    <a:pt x="214496" y="4241"/>
                  </a:cubicBezTo>
                  <a:cubicBezTo>
                    <a:pt x="243605" y="18205"/>
                    <a:pt x="303656" y="59505"/>
                    <a:pt x="339458" y="125145"/>
                  </a:cubicBezTo>
                  <a:cubicBezTo>
                    <a:pt x="382879" y="204749"/>
                    <a:pt x="402253" y="287045"/>
                    <a:pt x="402253" y="392017"/>
                  </a:cubicBezTo>
                  <a:cubicBezTo>
                    <a:pt x="402253" y="481393"/>
                    <a:pt x="387115" y="1664779"/>
                    <a:pt x="386962" y="1676723"/>
                  </a:cubicBezTo>
                  <a:lnTo>
                    <a:pt x="386797" y="1679041"/>
                  </a:lnTo>
                  <a:cubicBezTo>
                    <a:pt x="385305" y="1690693"/>
                    <a:pt x="348405" y="1964436"/>
                    <a:pt x="201136" y="1964436"/>
                  </a:cubicBezTo>
                  <a:close/>
                  <a:moveTo>
                    <a:pt x="55632" y="1674653"/>
                  </a:moveTo>
                  <a:cubicBezTo>
                    <a:pt x="67690" y="1745500"/>
                    <a:pt x="116433" y="1924075"/>
                    <a:pt x="201136" y="1924075"/>
                  </a:cubicBezTo>
                  <a:cubicBezTo>
                    <a:pt x="293719" y="1924075"/>
                    <a:pt x="337356" y="1745424"/>
                    <a:pt x="346614" y="1675028"/>
                  </a:cubicBezTo>
                  <a:cubicBezTo>
                    <a:pt x="347167" y="1631403"/>
                    <a:pt x="361886" y="479894"/>
                    <a:pt x="361886" y="392017"/>
                  </a:cubicBezTo>
                  <a:cubicBezTo>
                    <a:pt x="361886" y="292849"/>
                    <a:pt x="344589" y="218814"/>
                    <a:pt x="304025" y="144481"/>
                  </a:cubicBezTo>
                  <a:cubicBezTo>
                    <a:pt x="273958" y="89357"/>
                    <a:pt x="224129" y="54883"/>
                    <a:pt x="201110" y="42697"/>
                  </a:cubicBezTo>
                  <a:cubicBezTo>
                    <a:pt x="178117" y="54883"/>
                    <a:pt x="128295" y="89357"/>
                    <a:pt x="98221" y="144481"/>
                  </a:cubicBezTo>
                  <a:cubicBezTo>
                    <a:pt x="57664" y="218814"/>
                    <a:pt x="40360" y="292849"/>
                    <a:pt x="40360" y="392017"/>
                  </a:cubicBezTo>
                  <a:cubicBezTo>
                    <a:pt x="40360" y="479659"/>
                    <a:pt x="55003" y="1625288"/>
                    <a:pt x="55632" y="167465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7" name="Google Shape;547;g1975cf41470_0_0"/>
            <p:cNvSpPr/>
            <p:nvPr/>
          </p:nvSpPr>
          <p:spPr>
            <a:xfrm>
              <a:off x="5933702" y="1219046"/>
              <a:ext cx="220300" cy="106972"/>
            </a:xfrm>
            <a:custGeom>
              <a:rect b="b" l="l" r="r" t="t"/>
              <a:pathLst>
                <a:path extrusionOk="0" h="106972" w="220300">
                  <a:moveTo>
                    <a:pt x="195560" y="106972"/>
                  </a:moveTo>
                  <a:cubicBezTo>
                    <a:pt x="190576" y="106972"/>
                    <a:pt x="185585" y="105295"/>
                    <a:pt x="181463" y="101860"/>
                  </a:cubicBezTo>
                  <a:cubicBezTo>
                    <a:pt x="107880" y="40538"/>
                    <a:pt x="41376" y="92411"/>
                    <a:pt x="38576" y="94634"/>
                  </a:cubicBezTo>
                  <a:cubicBezTo>
                    <a:pt x="29089" y="102209"/>
                    <a:pt x="15252" y="100755"/>
                    <a:pt x="7613" y="91325"/>
                  </a:cubicBezTo>
                  <a:cubicBezTo>
                    <a:pt x="0" y="81895"/>
                    <a:pt x="1358" y="68116"/>
                    <a:pt x="10750" y="60432"/>
                  </a:cubicBezTo>
                  <a:cubicBezTo>
                    <a:pt x="43897" y="33331"/>
                    <a:pt x="128117" y="0"/>
                    <a:pt x="209683" y="67989"/>
                  </a:cubicBezTo>
                  <a:cubicBezTo>
                    <a:pt x="219036" y="75780"/>
                    <a:pt x="220300" y="89681"/>
                    <a:pt x="212509" y="99040"/>
                  </a:cubicBezTo>
                  <a:cubicBezTo>
                    <a:pt x="208140" y="104273"/>
                    <a:pt x="201872" y="106972"/>
                    <a:pt x="195560" y="1069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8" name="Google Shape;548;g1975cf41470_0_0"/>
            <p:cNvSpPr/>
            <p:nvPr/>
          </p:nvSpPr>
          <p:spPr>
            <a:xfrm>
              <a:off x="6095638" y="1396655"/>
              <a:ext cx="74479" cy="1015752"/>
            </a:xfrm>
            <a:custGeom>
              <a:rect b="b" l="l" r="r" t="t"/>
              <a:pathLst>
                <a:path extrusionOk="0" h="1015752" w="74479">
                  <a:moveTo>
                    <a:pt x="30511" y="1015752"/>
                  </a:moveTo>
                  <a:lnTo>
                    <a:pt x="30079" y="1015752"/>
                  </a:lnTo>
                  <a:cubicBezTo>
                    <a:pt x="13366" y="1015511"/>
                    <a:pt x="0" y="1001769"/>
                    <a:pt x="234" y="985056"/>
                  </a:cubicBezTo>
                  <a:lnTo>
                    <a:pt x="13703" y="29845"/>
                  </a:lnTo>
                  <a:cubicBezTo>
                    <a:pt x="13938" y="13271"/>
                    <a:pt x="27438" y="0"/>
                    <a:pt x="43967" y="0"/>
                  </a:cubicBezTo>
                  <a:lnTo>
                    <a:pt x="44405" y="0"/>
                  </a:lnTo>
                  <a:cubicBezTo>
                    <a:pt x="61112" y="234"/>
                    <a:pt x="74479" y="13982"/>
                    <a:pt x="74244" y="30695"/>
                  </a:cubicBezTo>
                  <a:lnTo>
                    <a:pt x="60782" y="985901"/>
                  </a:lnTo>
                  <a:cubicBezTo>
                    <a:pt x="60547" y="1002480"/>
                    <a:pt x="47047" y="1015752"/>
                    <a:pt x="30511" y="1015752"/>
                  </a:cubicBezTo>
                  <a:close/>
                </a:path>
              </a:pathLst>
            </a:custGeom>
            <a:solidFill>
              <a:schemeClr val="accent2">
                <a:alpha val="49410"/>
              </a:scheme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9" name="Google Shape;549;g1975cf41470_0_0"/>
            <p:cNvSpPr/>
            <p:nvPr/>
          </p:nvSpPr>
          <p:spPr>
            <a:xfrm>
              <a:off x="6094812" y="2445094"/>
              <a:ext cx="64643" cy="223050"/>
            </a:xfrm>
            <a:custGeom>
              <a:rect b="b" l="l" r="r" t="t"/>
              <a:pathLst>
                <a:path extrusionOk="0" h="223050" w="64643">
                  <a:moveTo>
                    <a:pt x="31616" y="223024"/>
                  </a:moveTo>
                  <a:cubicBezTo>
                    <a:pt x="31083" y="223037"/>
                    <a:pt x="30530" y="223050"/>
                    <a:pt x="29978" y="223037"/>
                  </a:cubicBezTo>
                  <a:cubicBezTo>
                    <a:pt x="13265" y="222681"/>
                    <a:pt x="0" y="208845"/>
                    <a:pt x="349" y="192131"/>
                  </a:cubicBezTo>
                  <a:lnTo>
                    <a:pt x="3759" y="29902"/>
                  </a:lnTo>
                  <a:cubicBezTo>
                    <a:pt x="4127" y="13207"/>
                    <a:pt x="17894" y="0"/>
                    <a:pt x="34658" y="266"/>
                  </a:cubicBezTo>
                  <a:cubicBezTo>
                    <a:pt x="51371" y="622"/>
                    <a:pt x="64643" y="14458"/>
                    <a:pt x="64293" y="31172"/>
                  </a:cubicBezTo>
                  <a:lnTo>
                    <a:pt x="60877" y="193401"/>
                  </a:lnTo>
                  <a:cubicBezTo>
                    <a:pt x="60540" y="209562"/>
                    <a:pt x="47593" y="222503"/>
                    <a:pt x="31616" y="223024"/>
                  </a:cubicBezTo>
                  <a:close/>
                </a:path>
              </a:pathLst>
            </a:custGeom>
            <a:solidFill>
              <a:schemeClr val="accent2">
                <a:alpha val="49410"/>
              </a:schemeClr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0" name="Google Shape;550;g1975cf41470_0_0"/>
            <p:cNvSpPr/>
            <p:nvPr/>
          </p:nvSpPr>
          <p:spPr>
            <a:xfrm>
              <a:off x="5635599" y="2788894"/>
              <a:ext cx="790041" cy="517080"/>
            </a:xfrm>
            <a:custGeom>
              <a:rect b="b" l="l" r="r" t="t"/>
              <a:pathLst>
                <a:path extrusionOk="0" h="517080" w="790041">
                  <a:moveTo>
                    <a:pt x="730288" y="517080"/>
                  </a:moveTo>
                  <a:cubicBezTo>
                    <a:pt x="719982" y="517080"/>
                    <a:pt x="709733" y="514311"/>
                    <a:pt x="700627" y="509092"/>
                  </a:cubicBezTo>
                  <a:cubicBezTo>
                    <a:pt x="700627" y="509092"/>
                    <a:pt x="395725" y="333883"/>
                    <a:pt x="395020" y="333432"/>
                  </a:cubicBezTo>
                  <a:cubicBezTo>
                    <a:pt x="394315" y="333883"/>
                    <a:pt x="89414" y="509092"/>
                    <a:pt x="89414" y="509092"/>
                  </a:cubicBezTo>
                  <a:cubicBezTo>
                    <a:pt x="80314" y="514311"/>
                    <a:pt x="70059" y="517080"/>
                    <a:pt x="59753" y="517080"/>
                  </a:cubicBezTo>
                  <a:cubicBezTo>
                    <a:pt x="26803" y="517080"/>
                    <a:pt x="0" y="490277"/>
                    <a:pt x="0" y="457333"/>
                  </a:cubicBezTo>
                  <a:lnTo>
                    <a:pt x="0" y="335216"/>
                  </a:lnTo>
                  <a:cubicBezTo>
                    <a:pt x="0" y="320459"/>
                    <a:pt x="5441" y="306285"/>
                    <a:pt x="15309" y="295306"/>
                  </a:cubicBezTo>
                  <a:lnTo>
                    <a:pt x="16814" y="293801"/>
                  </a:lnTo>
                  <a:lnTo>
                    <a:pt x="323894" y="17735"/>
                  </a:lnTo>
                  <a:cubicBezTo>
                    <a:pt x="334479" y="6438"/>
                    <a:pt x="349262" y="0"/>
                    <a:pt x="364610" y="0"/>
                  </a:cubicBezTo>
                  <a:cubicBezTo>
                    <a:pt x="375824" y="0"/>
                    <a:pt x="386372" y="3371"/>
                    <a:pt x="395020" y="9264"/>
                  </a:cubicBezTo>
                  <a:cubicBezTo>
                    <a:pt x="403656" y="3371"/>
                    <a:pt x="414197" y="0"/>
                    <a:pt x="425405" y="0"/>
                  </a:cubicBezTo>
                  <a:cubicBezTo>
                    <a:pt x="440759" y="0"/>
                    <a:pt x="455517" y="6438"/>
                    <a:pt x="466121" y="17735"/>
                  </a:cubicBezTo>
                  <a:lnTo>
                    <a:pt x="774020" y="294519"/>
                  </a:lnTo>
                  <a:lnTo>
                    <a:pt x="774731" y="295306"/>
                  </a:lnTo>
                  <a:cubicBezTo>
                    <a:pt x="784605" y="306285"/>
                    <a:pt x="790041" y="320459"/>
                    <a:pt x="790041" y="335216"/>
                  </a:cubicBezTo>
                  <a:lnTo>
                    <a:pt x="790041" y="457333"/>
                  </a:lnTo>
                  <a:cubicBezTo>
                    <a:pt x="790041" y="473773"/>
                    <a:pt x="783558" y="489045"/>
                    <a:pt x="771772" y="500329"/>
                  </a:cubicBezTo>
                  <a:cubicBezTo>
                    <a:pt x="760679" y="510971"/>
                    <a:pt x="745559" y="517080"/>
                    <a:pt x="730288" y="51708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1" name="Google Shape;551;g1975cf41470_0_0"/>
            <p:cNvSpPr/>
            <p:nvPr/>
          </p:nvSpPr>
          <p:spPr>
            <a:xfrm>
              <a:off x="5615420" y="2768708"/>
              <a:ext cx="830395" cy="557447"/>
            </a:xfrm>
            <a:custGeom>
              <a:rect b="b" l="l" r="r" t="t"/>
              <a:pathLst>
                <a:path extrusionOk="0" h="557447" w="830395">
                  <a:moveTo>
                    <a:pt x="445592" y="0"/>
                  </a:moveTo>
                  <a:cubicBezTo>
                    <a:pt x="434841" y="0"/>
                    <a:pt x="424516" y="2279"/>
                    <a:pt x="415201" y="6438"/>
                  </a:cubicBezTo>
                  <a:cubicBezTo>
                    <a:pt x="405879" y="2279"/>
                    <a:pt x="395554" y="0"/>
                    <a:pt x="384803" y="0"/>
                  </a:cubicBezTo>
                  <a:cubicBezTo>
                    <a:pt x="364178" y="0"/>
                    <a:pt x="344354" y="8509"/>
                    <a:pt x="330003" y="23437"/>
                  </a:cubicBezTo>
                  <a:lnTo>
                    <a:pt x="23501" y="298977"/>
                  </a:lnTo>
                  <a:lnTo>
                    <a:pt x="21907" y="300418"/>
                  </a:lnTo>
                  <a:lnTo>
                    <a:pt x="20472" y="302012"/>
                  </a:lnTo>
                  <a:cubicBezTo>
                    <a:pt x="7270" y="316693"/>
                    <a:pt x="0" y="335654"/>
                    <a:pt x="0" y="355403"/>
                  </a:cubicBezTo>
                  <a:lnTo>
                    <a:pt x="0" y="477520"/>
                  </a:lnTo>
                  <a:cubicBezTo>
                    <a:pt x="0" y="521588"/>
                    <a:pt x="35852" y="557447"/>
                    <a:pt x="79921" y="557447"/>
                  </a:cubicBezTo>
                  <a:cubicBezTo>
                    <a:pt x="93757" y="557447"/>
                    <a:pt x="107492" y="553751"/>
                    <a:pt x="119646" y="546766"/>
                  </a:cubicBezTo>
                  <a:lnTo>
                    <a:pt x="415201" y="376961"/>
                  </a:lnTo>
                  <a:lnTo>
                    <a:pt x="710742" y="546766"/>
                  </a:lnTo>
                  <a:cubicBezTo>
                    <a:pt x="722896" y="553751"/>
                    <a:pt x="736631" y="557447"/>
                    <a:pt x="750474" y="557447"/>
                  </a:cubicBezTo>
                  <a:cubicBezTo>
                    <a:pt x="794537" y="557447"/>
                    <a:pt x="830395" y="521588"/>
                    <a:pt x="830395" y="477520"/>
                  </a:cubicBezTo>
                  <a:lnTo>
                    <a:pt x="830395" y="355403"/>
                  </a:lnTo>
                  <a:cubicBezTo>
                    <a:pt x="830395" y="335661"/>
                    <a:pt x="823125" y="316699"/>
                    <a:pt x="809923" y="302012"/>
                  </a:cubicBezTo>
                  <a:lnTo>
                    <a:pt x="808482" y="300418"/>
                  </a:lnTo>
                  <a:lnTo>
                    <a:pt x="806888" y="298977"/>
                  </a:lnTo>
                  <a:lnTo>
                    <a:pt x="500386" y="23437"/>
                  </a:lnTo>
                  <a:cubicBezTo>
                    <a:pt x="486041" y="8509"/>
                    <a:pt x="466217" y="0"/>
                    <a:pt x="445592" y="0"/>
                  </a:cubicBezTo>
                  <a:close/>
                  <a:moveTo>
                    <a:pt x="445592" y="40360"/>
                  </a:moveTo>
                  <a:cubicBezTo>
                    <a:pt x="455015" y="40360"/>
                    <a:pt x="464756" y="44113"/>
                    <a:pt x="472103" y="52285"/>
                  </a:cubicBezTo>
                  <a:lnTo>
                    <a:pt x="779900" y="328999"/>
                  </a:lnTo>
                  <a:cubicBezTo>
                    <a:pt x="786422" y="336251"/>
                    <a:pt x="790028" y="345655"/>
                    <a:pt x="790028" y="355403"/>
                  </a:cubicBezTo>
                  <a:lnTo>
                    <a:pt x="790028" y="477520"/>
                  </a:lnTo>
                  <a:cubicBezTo>
                    <a:pt x="790028" y="500576"/>
                    <a:pt x="771112" y="517080"/>
                    <a:pt x="750474" y="517080"/>
                  </a:cubicBezTo>
                  <a:cubicBezTo>
                    <a:pt x="743915" y="517080"/>
                    <a:pt x="737196" y="515416"/>
                    <a:pt x="730846" y="511771"/>
                  </a:cubicBezTo>
                  <a:lnTo>
                    <a:pt x="427431" y="337445"/>
                  </a:lnTo>
                  <a:cubicBezTo>
                    <a:pt x="422440" y="334575"/>
                    <a:pt x="418395" y="330676"/>
                    <a:pt x="415201" y="326237"/>
                  </a:cubicBezTo>
                  <a:cubicBezTo>
                    <a:pt x="412000" y="330676"/>
                    <a:pt x="407949" y="334575"/>
                    <a:pt x="402964" y="337445"/>
                  </a:cubicBezTo>
                  <a:lnTo>
                    <a:pt x="99542" y="511771"/>
                  </a:lnTo>
                  <a:cubicBezTo>
                    <a:pt x="93192" y="515416"/>
                    <a:pt x="86467" y="517080"/>
                    <a:pt x="79921" y="517080"/>
                  </a:cubicBezTo>
                  <a:cubicBezTo>
                    <a:pt x="59283" y="517080"/>
                    <a:pt x="40360" y="500576"/>
                    <a:pt x="40360" y="477520"/>
                  </a:cubicBezTo>
                  <a:lnTo>
                    <a:pt x="40360" y="355403"/>
                  </a:lnTo>
                  <a:cubicBezTo>
                    <a:pt x="40360" y="345655"/>
                    <a:pt x="43967" y="336251"/>
                    <a:pt x="50482" y="328999"/>
                  </a:cubicBezTo>
                  <a:lnTo>
                    <a:pt x="358286" y="52285"/>
                  </a:lnTo>
                  <a:cubicBezTo>
                    <a:pt x="365639" y="44113"/>
                    <a:pt x="375373" y="40360"/>
                    <a:pt x="384803" y="40360"/>
                  </a:cubicBezTo>
                  <a:cubicBezTo>
                    <a:pt x="398056" y="40360"/>
                    <a:pt x="410686" y="47777"/>
                    <a:pt x="415201" y="60744"/>
                  </a:cubicBezTo>
                  <a:cubicBezTo>
                    <a:pt x="419709" y="47777"/>
                    <a:pt x="432339" y="40360"/>
                    <a:pt x="445592" y="4036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2" name="Google Shape;552;g1975cf41470_0_0"/>
            <p:cNvSpPr/>
            <p:nvPr/>
          </p:nvSpPr>
          <p:spPr>
            <a:xfrm>
              <a:off x="5655777" y="2801325"/>
              <a:ext cx="749674" cy="391369"/>
            </a:xfrm>
            <a:custGeom>
              <a:rect b="b" l="l" r="r" t="t"/>
              <a:pathLst>
                <a:path extrusionOk="0" h="391369" w="749674">
                  <a:moveTo>
                    <a:pt x="739546" y="296379"/>
                  </a:moveTo>
                  <a:lnTo>
                    <a:pt x="431742" y="19665"/>
                  </a:lnTo>
                  <a:cubicBezTo>
                    <a:pt x="414064" y="0"/>
                    <a:pt x="382549" y="5937"/>
                    <a:pt x="374840" y="28124"/>
                  </a:cubicBezTo>
                  <a:cubicBezTo>
                    <a:pt x="367125" y="5937"/>
                    <a:pt x="335616" y="0"/>
                    <a:pt x="317931" y="19665"/>
                  </a:cubicBezTo>
                  <a:lnTo>
                    <a:pt x="10128" y="296379"/>
                  </a:lnTo>
                  <a:cubicBezTo>
                    <a:pt x="3606" y="303631"/>
                    <a:pt x="0" y="313035"/>
                    <a:pt x="0" y="322783"/>
                  </a:cubicBezTo>
                  <a:lnTo>
                    <a:pt x="0" y="391369"/>
                  </a:lnTo>
                  <a:lnTo>
                    <a:pt x="377863" y="148462"/>
                  </a:lnTo>
                  <a:lnTo>
                    <a:pt x="749674" y="379761"/>
                  </a:lnTo>
                  <a:lnTo>
                    <a:pt x="749674" y="322783"/>
                  </a:lnTo>
                  <a:cubicBezTo>
                    <a:pt x="749674" y="313035"/>
                    <a:pt x="746061" y="303631"/>
                    <a:pt x="739546" y="29637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3" name="Google Shape;553;g1975cf41470_0_0"/>
            <p:cNvSpPr/>
            <p:nvPr/>
          </p:nvSpPr>
          <p:spPr>
            <a:xfrm>
              <a:off x="6005937" y="2748315"/>
              <a:ext cx="57956" cy="620998"/>
            </a:xfrm>
            <a:custGeom>
              <a:rect b="b" l="l" r="r" t="t"/>
              <a:pathLst>
                <a:path extrusionOk="0" h="620998" w="57956">
                  <a:moveTo>
                    <a:pt x="28981" y="620998"/>
                  </a:moveTo>
                  <a:lnTo>
                    <a:pt x="28975" y="620998"/>
                  </a:lnTo>
                  <a:cubicBezTo>
                    <a:pt x="21355" y="620998"/>
                    <a:pt x="15112" y="600500"/>
                    <a:pt x="15112" y="575456"/>
                  </a:cubicBezTo>
                  <a:lnTo>
                    <a:pt x="0" y="45535"/>
                  </a:lnTo>
                  <a:cubicBezTo>
                    <a:pt x="0" y="20491"/>
                    <a:pt x="21355" y="0"/>
                    <a:pt x="28975" y="0"/>
                  </a:cubicBezTo>
                  <a:lnTo>
                    <a:pt x="28981" y="0"/>
                  </a:lnTo>
                  <a:cubicBezTo>
                    <a:pt x="36601" y="0"/>
                    <a:pt x="57956" y="20491"/>
                    <a:pt x="57956" y="45535"/>
                  </a:cubicBezTo>
                  <a:lnTo>
                    <a:pt x="42837" y="575456"/>
                  </a:lnTo>
                  <a:cubicBezTo>
                    <a:pt x="42837" y="600500"/>
                    <a:pt x="36601" y="620998"/>
                    <a:pt x="28981" y="6209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4" name="Google Shape;554;g1975cf41470_0_0"/>
            <p:cNvSpPr/>
            <p:nvPr/>
          </p:nvSpPr>
          <p:spPr>
            <a:xfrm>
              <a:off x="5985748" y="2728135"/>
              <a:ext cx="98329" cy="661358"/>
            </a:xfrm>
            <a:custGeom>
              <a:rect b="b" l="l" r="r" t="t"/>
              <a:pathLst>
                <a:path extrusionOk="0" h="661358" w="98329">
                  <a:moveTo>
                    <a:pt x="49174" y="661358"/>
                  </a:moveTo>
                  <a:cubicBezTo>
                    <a:pt x="27851" y="661358"/>
                    <a:pt x="15119" y="636790"/>
                    <a:pt x="15119" y="595630"/>
                  </a:cubicBezTo>
                  <a:lnTo>
                    <a:pt x="0" y="66287"/>
                  </a:lnTo>
                  <a:cubicBezTo>
                    <a:pt x="0" y="31864"/>
                    <a:pt x="27711" y="0"/>
                    <a:pt x="49174" y="0"/>
                  </a:cubicBezTo>
                  <a:cubicBezTo>
                    <a:pt x="70631" y="0"/>
                    <a:pt x="98329" y="31864"/>
                    <a:pt x="98329" y="65716"/>
                  </a:cubicBezTo>
                  <a:lnTo>
                    <a:pt x="83210" y="596207"/>
                  </a:lnTo>
                  <a:cubicBezTo>
                    <a:pt x="83210" y="636790"/>
                    <a:pt x="70478" y="661358"/>
                    <a:pt x="49174" y="661358"/>
                  </a:cubicBezTo>
                  <a:close/>
                  <a:moveTo>
                    <a:pt x="49174" y="44164"/>
                  </a:moveTo>
                  <a:cubicBezTo>
                    <a:pt x="45034" y="49072"/>
                    <a:pt x="40366" y="57035"/>
                    <a:pt x="40366" y="65716"/>
                  </a:cubicBezTo>
                  <a:lnTo>
                    <a:pt x="49174" y="374059"/>
                  </a:lnTo>
                  <a:lnTo>
                    <a:pt x="57962" y="65138"/>
                  </a:lnTo>
                  <a:cubicBezTo>
                    <a:pt x="57962" y="56857"/>
                    <a:pt x="53314" y="49041"/>
                    <a:pt x="49174" y="4416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5" name="Google Shape;555;g1975cf41470_0_0"/>
            <p:cNvSpPr/>
            <p:nvPr/>
          </p:nvSpPr>
          <p:spPr>
            <a:xfrm>
              <a:off x="6029721" y="2767480"/>
              <a:ext cx="0" cy="0"/>
            </a:xfrm>
            <a:custGeom>
              <a:rect b="b" l="l" r="r" t="t"/>
              <a:pathLst>
                <a:path extrusionOk="0" h="120000" w="120000">
                  <a:moveTo>
                    <a:pt x="0" y="0"/>
                  </a:move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6" name="Google Shape;556;g1975cf41470_0_0"/>
            <p:cNvSpPr/>
            <p:nvPr/>
          </p:nvSpPr>
          <p:spPr>
            <a:xfrm>
              <a:off x="6040104" y="2767480"/>
              <a:ext cx="0" cy="0"/>
            </a:xfrm>
            <a:custGeom>
              <a:rect b="b" l="l" r="r" t="t"/>
              <a:pathLst>
                <a:path extrusionOk="0" h="120000" w="120000">
                  <a:moveTo>
                    <a:pt x="0" y="0"/>
                  </a:move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557" name="Google Shape;557;g1975cf41470_0_0">
            <a:hlinkClick r:id="rId3"/>
          </p:cNvPr>
          <p:cNvSpPr/>
          <p:nvPr/>
        </p:nvSpPr>
        <p:spPr>
          <a:xfrm rot="-1376558">
            <a:off x="1189805" y="2838211"/>
            <a:ext cx="520254" cy="173287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558" name="Google Shape;558;g1975cf41470_0_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573649" y="1785749"/>
            <a:ext cx="640650" cy="62762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559" name="Google Shape;559;g1975cf41470_0_0"/>
          <p:cNvCxnSpPr/>
          <p:nvPr/>
        </p:nvCxnSpPr>
        <p:spPr>
          <a:xfrm flipH="1" rot="10800000">
            <a:off x="2181249" y="2478786"/>
            <a:ext cx="4313100" cy="297600"/>
          </a:xfrm>
          <a:prstGeom prst="curvedConnector3">
            <a:avLst>
              <a:gd fmla="val 49427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63" name="Shape 5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4" name="Google Shape;564;g1975cf41470_1_0"/>
          <p:cNvSpPr txBox="1"/>
          <p:nvPr>
            <p:ph type="title"/>
          </p:nvPr>
        </p:nvSpPr>
        <p:spPr>
          <a:xfrm>
            <a:off x="224925" y="120150"/>
            <a:ext cx="8520600" cy="60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ES"/>
              <a:t>Herramientas</a:t>
            </a:r>
            <a:endParaRPr/>
          </a:p>
        </p:txBody>
      </p:sp>
      <p:sp>
        <p:nvSpPr>
          <p:cNvPr id="565" name="Google Shape;565;g1975cf41470_1_0"/>
          <p:cNvSpPr txBox="1"/>
          <p:nvPr/>
        </p:nvSpPr>
        <p:spPr>
          <a:xfrm>
            <a:off x="1697975" y="1495125"/>
            <a:ext cx="5217900" cy="350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400"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400"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ES" sz="2400">
                <a:latin typeface="Nunito"/>
                <a:ea typeface="Nunito"/>
                <a:cs typeface="Nunito"/>
                <a:sym typeface="Nunito"/>
              </a:rPr>
              <a:t> </a:t>
            </a:r>
            <a:endParaRPr b="1" sz="2400"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400"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400"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400">
              <a:latin typeface="Nunito"/>
              <a:ea typeface="Nunito"/>
              <a:cs typeface="Nunito"/>
              <a:sym typeface="Nuni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400">
              <a:latin typeface="Nunito"/>
              <a:ea typeface="Nunito"/>
              <a:cs typeface="Nunito"/>
              <a:sym typeface="Nuni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400">
              <a:latin typeface="Nunito"/>
              <a:ea typeface="Nunito"/>
              <a:cs typeface="Nunito"/>
              <a:sym typeface="Nuni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400">
              <a:latin typeface="Nunito"/>
              <a:ea typeface="Nunito"/>
              <a:cs typeface="Nunito"/>
              <a:sym typeface="Nunito"/>
            </a:endParaRPr>
          </a:p>
        </p:txBody>
      </p:sp>
      <p:pic>
        <p:nvPicPr>
          <p:cNvPr id="566" name="Google Shape;566;g1975cf41470_1_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20075" y="1366225"/>
            <a:ext cx="1049675" cy="1049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567" name="Google Shape;567;g1975cf41470_1_0"/>
          <p:cNvPicPr preferRelativeResize="0"/>
          <p:nvPr/>
        </p:nvPicPr>
        <p:blipFill rotWithShape="1">
          <a:blip r:embed="rId4">
            <a:alphaModFix/>
          </a:blip>
          <a:srcRect b="0" l="0" r="4507" t="0"/>
          <a:stretch/>
        </p:blipFill>
        <p:spPr>
          <a:xfrm>
            <a:off x="3034800" y="1366232"/>
            <a:ext cx="709525" cy="1049678"/>
          </a:xfrm>
          <a:prstGeom prst="rect">
            <a:avLst/>
          </a:prstGeom>
          <a:noFill/>
          <a:ln>
            <a:noFill/>
          </a:ln>
        </p:spPr>
      </p:pic>
      <p:pic>
        <p:nvPicPr>
          <p:cNvPr id="568" name="Google Shape;568;g1975cf41470_1_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510935" y="1591070"/>
            <a:ext cx="1112660" cy="600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69" name="Google Shape;569;g1975cf41470_1_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558525" y="3061970"/>
            <a:ext cx="1830175" cy="944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570" name="Google Shape;570;g1975cf41470_1_0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4075715" y="3146101"/>
            <a:ext cx="819023" cy="944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571" name="Google Shape;571;g1975cf41470_1_0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5990375" y="2977853"/>
            <a:ext cx="1112675" cy="1112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572" name="Google Shape;572;g1975cf41470_1_0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4626960" y="1495125"/>
            <a:ext cx="1516190" cy="1049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76" name="Shape 5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7" name="Google Shape;577;g1975cf41470_1_8"/>
          <p:cNvSpPr txBox="1"/>
          <p:nvPr>
            <p:ph type="title"/>
          </p:nvPr>
        </p:nvSpPr>
        <p:spPr>
          <a:xfrm>
            <a:off x="1208400" y="802675"/>
            <a:ext cx="6727200" cy="57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3800"/>
              <a:t>Mejoras</a:t>
            </a:r>
            <a:endParaRPr sz="3800"/>
          </a:p>
        </p:txBody>
      </p:sp>
      <p:sp>
        <p:nvSpPr>
          <p:cNvPr id="578" name="Google Shape;578;g1975cf41470_1_8"/>
          <p:cNvSpPr txBox="1"/>
          <p:nvPr/>
        </p:nvSpPr>
        <p:spPr>
          <a:xfrm>
            <a:off x="1492075" y="1527375"/>
            <a:ext cx="6283800" cy="60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700">
              <a:solidFill>
                <a:srgbClr val="F2F2F2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pic>
        <p:nvPicPr>
          <p:cNvPr id="579" name="Google Shape;579;g1975cf41470_1_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76610" y="1837237"/>
            <a:ext cx="2758065" cy="1664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580" name="Google Shape;580;g1975cf41470_1_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85628" y="2412727"/>
            <a:ext cx="2758075" cy="183872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4" name="Shape 5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5" name="Google Shape;585;p5"/>
          <p:cNvSpPr txBox="1"/>
          <p:nvPr>
            <p:ph idx="2" type="title"/>
          </p:nvPr>
        </p:nvSpPr>
        <p:spPr>
          <a:xfrm>
            <a:off x="1107600" y="1062386"/>
            <a:ext cx="3464400" cy="693677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s-ES" sz="3200"/>
              <a:t>Conclusión</a:t>
            </a:r>
            <a:endParaRPr sz="3200"/>
          </a:p>
        </p:txBody>
      </p:sp>
      <p:sp>
        <p:nvSpPr>
          <p:cNvPr id="586" name="Google Shape;586;p5"/>
          <p:cNvSpPr txBox="1"/>
          <p:nvPr>
            <p:ph idx="1" type="body"/>
          </p:nvPr>
        </p:nvSpPr>
        <p:spPr>
          <a:xfrm>
            <a:off x="496850" y="1756070"/>
            <a:ext cx="4563600" cy="1962000"/>
          </a:xfrm>
          <a:prstGeom prst="rect">
            <a:avLst/>
          </a:prstGeom>
          <a:solidFill>
            <a:srgbClr val="D6EAE7"/>
          </a:solidFill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381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b="0" i="0" lang="es-ES" sz="1600">
                <a:solidFill>
                  <a:schemeClr val="dk2"/>
                </a:solidFill>
                <a:latin typeface="Nunito Black"/>
                <a:ea typeface="Nunito Black"/>
                <a:cs typeface="Nunito Black"/>
                <a:sym typeface="Nunito Black"/>
              </a:rPr>
              <a:t>-Travel Col </a:t>
            </a:r>
            <a:r>
              <a:rPr lang="es-ES" sz="1600">
                <a:solidFill>
                  <a:schemeClr val="dk2"/>
                </a:solidFill>
                <a:latin typeface="Nunito Black"/>
                <a:ea typeface="Nunito Black"/>
                <a:cs typeface="Nunito Black"/>
                <a:sym typeface="Nunito Black"/>
              </a:rPr>
              <a:t>tiene ventajas </a:t>
            </a:r>
            <a:r>
              <a:rPr lang="es-ES" sz="1600">
                <a:solidFill>
                  <a:schemeClr val="dk2"/>
                </a:solidFill>
                <a:latin typeface="Nunito Black"/>
                <a:ea typeface="Nunito Black"/>
                <a:cs typeface="Nunito Black"/>
                <a:sym typeface="Nunito Black"/>
              </a:rPr>
              <a:t>sobre</a:t>
            </a:r>
            <a:r>
              <a:rPr lang="es-ES" sz="1600">
                <a:solidFill>
                  <a:schemeClr val="dk2"/>
                </a:solidFill>
                <a:latin typeface="Nunito Black"/>
                <a:ea typeface="Nunito Black"/>
                <a:cs typeface="Nunito Black"/>
                <a:sym typeface="Nunito Black"/>
              </a:rPr>
              <a:t> la competencia.</a:t>
            </a:r>
            <a:endParaRPr/>
          </a:p>
          <a:p>
            <a:pPr indent="0" lvl="0" marL="381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 sz="1600">
              <a:solidFill>
                <a:schemeClr val="dk2"/>
              </a:solidFill>
              <a:latin typeface="Nunito Black"/>
              <a:ea typeface="Nunito Black"/>
              <a:cs typeface="Nunito Black"/>
              <a:sym typeface="Nunito Black"/>
            </a:endParaRPr>
          </a:p>
          <a:p>
            <a:pPr indent="0" lvl="0" marL="381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s-ES" sz="1600">
                <a:solidFill>
                  <a:schemeClr val="dk2"/>
                </a:solidFill>
                <a:latin typeface="Nunito Black"/>
                <a:ea typeface="Nunito Black"/>
                <a:cs typeface="Nunito Black"/>
                <a:sym typeface="Nunito Black"/>
              </a:rPr>
              <a:t>-Para llevar a cabo esta iniciativa se requiere de organizaciones involucradas.</a:t>
            </a:r>
            <a:endParaRPr b="0" i="0" sz="1600">
              <a:solidFill>
                <a:schemeClr val="dk2"/>
              </a:solidFill>
              <a:latin typeface="Nunito Black"/>
              <a:ea typeface="Nunito Black"/>
              <a:cs typeface="Nunito Black"/>
              <a:sym typeface="Nunito Black"/>
            </a:endParaRPr>
          </a:p>
        </p:txBody>
      </p:sp>
      <p:sp>
        <p:nvSpPr>
          <p:cNvPr id="587" name="Google Shape;587;p5"/>
          <p:cNvSpPr/>
          <p:nvPr/>
        </p:nvSpPr>
        <p:spPr>
          <a:xfrm>
            <a:off x="5559137" y="1153392"/>
            <a:ext cx="3512127" cy="3356263"/>
          </a:xfrm>
          <a:prstGeom prst="ellipse">
            <a:avLst/>
          </a:prstGeom>
          <a:solidFill>
            <a:srgbClr val="EAF4F3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588" name="Google Shape;588;p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403600" y="919923"/>
            <a:ext cx="3823200" cy="3823200"/>
          </a:xfrm>
          <a:prstGeom prst="ellipse">
            <a:avLst/>
          </a:prstGeom>
          <a:noFill/>
          <a:ln>
            <a:noFill/>
          </a:ln>
        </p:spPr>
      </p:pic>
      <p:grpSp>
        <p:nvGrpSpPr>
          <p:cNvPr id="589" name="Google Shape;589;p5"/>
          <p:cNvGrpSpPr/>
          <p:nvPr/>
        </p:nvGrpSpPr>
        <p:grpSpPr>
          <a:xfrm>
            <a:off x="5403600" y="871323"/>
            <a:ext cx="1205602" cy="1075802"/>
            <a:chOff x="7770468" y="3922671"/>
            <a:chExt cx="2180113" cy="1945392"/>
          </a:xfrm>
        </p:grpSpPr>
        <p:sp>
          <p:nvSpPr>
            <p:cNvPr id="590" name="Google Shape;590;p5"/>
            <p:cNvSpPr/>
            <p:nvPr/>
          </p:nvSpPr>
          <p:spPr>
            <a:xfrm>
              <a:off x="7989538" y="4122719"/>
              <a:ext cx="1856257" cy="1635353"/>
            </a:xfrm>
            <a:custGeom>
              <a:rect b="b" l="l" r="r" t="t"/>
              <a:pathLst>
                <a:path extrusionOk="0" h="1635353" w="1856257">
                  <a:moveTo>
                    <a:pt x="1783873" y="279355"/>
                  </a:moveTo>
                  <a:lnTo>
                    <a:pt x="1594478" y="229114"/>
                  </a:lnTo>
                  <a:cubicBezTo>
                    <a:pt x="1582013" y="193274"/>
                    <a:pt x="1564328" y="160997"/>
                    <a:pt x="1541684" y="132854"/>
                  </a:cubicBezTo>
                  <a:cubicBezTo>
                    <a:pt x="1472234" y="46551"/>
                    <a:pt x="1362119" y="1854"/>
                    <a:pt x="1215288" y="38"/>
                  </a:cubicBezTo>
                  <a:cubicBezTo>
                    <a:pt x="1214577" y="19"/>
                    <a:pt x="1211973" y="38"/>
                    <a:pt x="1211141" y="0"/>
                  </a:cubicBezTo>
                  <a:cubicBezTo>
                    <a:pt x="1063110" y="1904"/>
                    <a:pt x="952868" y="46596"/>
                    <a:pt x="883469" y="132861"/>
                  </a:cubicBezTo>
                  <a:cubicBezTo>
                    <a:pt x="855700" y="167392"/>
                    <a:pt x="835501" y="207765"/>
                    <a:pt x="823182" y="253345"/>
                  </a:cubicBezTo>
                  <a:lnTo>
                    <a:pt x="540772" y="171196"/>
                  </a:lnTo>
                  <a:cubicBezTo>
                    <a:pt x="521696" y="165639"/>
                    <a:pt x="501199" y="166090"/>
                    <a:pt x="482377" y="172446"/>
                  </a:cubicBezTo>
                  <a:lnTo>
                    <a:pt x="66135" y="313321"/>
                  </a:lnTo>
                  <a:cubicBezTo>
                    <a:pt x="26581" y="326713"/>
                    <a:pt x="0" y="363778"/>
                    <a:pt x="0" y="405523"/>
                  </a:cubicBezTo>
                  <a:lnTo>
                    <a:pt x="0" y="1533105"/>
                  </a:lnTo>
                  <a:cubicBezTo>
                    <a:pt x="0" y="1564373"/>
                    <a:pt x="15182" y="1593938"/>
                    <a:pt x="40563" y="1612150"/>
                  </a:cubicBezTo>
                  <a:cubicBezTo>
                    <a:pt x="65792" y="1630299"/>
                    <a:pt x="98653" y="1635353"/>
                    <a:pt x="128568" y="1625301"/>
                  </a:cubicBezTo>
                  <a:lnTo>
                    <a:pt x="513524" y="1495018"/>
                  </a:lnTo>
                  <a:lnTo>
                    <a:pt x="896664" y="1625206"/>
                  </a:lnTo>
                  <a:cubicBezTo>
                    <a:pt x="906792" y="1628679"/>
                    <a:pt x="917378" y="1630451"/>
                    <a:pt x="928141" y="1630451"/>
                  </a:cubicBezTo>
                  <a:cubicBezTo>
                    <a:pt x="938980" y="1630451"/>
                    <a:pt x="949667" y="1628660"/>
                    <a:pt x="959846" y="1625130"/>
                  </a:cubicBezTo>
                  <a:lnTo>
                    <a:pt x="1345628" y="1492281"/>
                  </a:lnTo>
                  <a:lnTo>
                    <a:pt x="1729485" y="1614055"/>
                  </a:lnTo>
                  <a:cubicBezTo>
                    <a:pt x="1759032" y="1623390"/>
                    <a:pt x="1791512" y="1618030"/>
                    <a:pt x="1816430" y="1599825"/>
                  </a:cubicBezTo>
                  <a:cubicBezTo>
                    <a:pt x="1841373" y="1581537"/>
                    <a:pt x="1856257" y="1552181"/>
                    <a:pt x="1856257" y="1521288"/>
                  </a:cubicBezTo>
                  <a:lnTo>
                    <a:pt x="1856257" y="373437"/>
                  </a:lnTo>
                  <a:cubicBezTo>
                    <a:pt x="1856257" y="329349"/>
                    <a:pt x="1826501" y="290658"/>
                    <a:pt x="1783873" y="279355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1" name="Google Shape;591;p5"/>
            <p:cNvSpPr/>
            <p:nvPr/>
          </p:nvSpPr>
          <p:spPr>
            <a:xfrm>
              <a:off x="7884768" y="4017921"/>
              <a:ext cx="2065813" cy="1850142"/>
            </a:xfrm>
            <a:custGeom>
              <a:rect b="b" l="l" r="r" t="t"/>
              <a:pathLst>
                <a:path extrusionOk="0" h="1850142" w="2065813">
                  <a:moveTo>
                    <a:pt x="1032910" y="1840026"/>
                  </a:moveTo>
                  <a:cubicBezTo>
                    <a:pt x="1010589" y="1840026"/>
                    <a:pt x="988561" y="1836356"/>
                    <a:pt x="967447" y="1829111"/>
                  </a:cubicBezTo>
                  <a:lnTo>
                    <a:pt x="618229" y="1710455"/>
                  </a:lnTo>
                  <a:lnTo>
                    <a:pt x="266928" y="1829352"/>
                  </a:lnTo>
                  <a:cubicBezTo>
                    <a:pt x="205054" y="1850142"/>
                    <a:pt x="136823" y="1839893"/>
                    <a:pt x="84156" y="1802009"/>
                  </a:cubicBezTo>
                  <a:cubicBezTo>
                    <a:pt x="31502" y="1764252"/>
                    <a:pt x="0" y="1702879"/>
                    <a:pt x="0" y="1637912"/>
                  </a:cubicBezTo>
                  <a:lnTo>
                    <a:pt x="0" y="510324"/>
                  </a:lnTo>
                  <a:cubicBezTo>
                    <a:pt x="0" y="423627"/>
                    <a:pt x="55181" y="346690"/>
                    <a:pt x="137306" y="318884"/>
                  </a:cubicBezTo>
                  <a:lnTo>
                    <a:pt x="553554" y="178003"/>
                  </a:lnTo>
                  <a:cubicBezTo>
                    <a:pt x="593077" y="164674"/>
                    <a:pt x="634980" y="163791"/>
                    <a:pt x="674852" y="175399"/>
                  </a:cubicBezTo>
                  <a:lnTo>
                    <a:pt x="866838" y="231254"/>
                  </a:lnTo>
                  <a:cubicBezTo>
                    <a:pt x="878420" y="210318"/>
                    <a:pt x="891692" y="190531"/>
                    <a:pt x="906602" y="172002"/>
                  </a:cubicBezTo>
                  <a:cubicBezTo>
                    <a:pt x="996524" y="60210"/>
                    <a:pt x="1133786" y="2355"/>
                    <a:pt x="1314570" y="31"/>
                  </a:cubicBezTo>
                  <a:lnTo>
                    <a:pt x="1317586" y="0"/>
                  </a:lnTo>
                  <a:lnTo>
                    <a:pt x="1318875" y="50"/>
                  </a:lnTo>
                  <a:cubicBezTo>
                    <a:pt x="1319783" y="57"/>
                    <a:pt x="1320647" y="63"/>
                    <a:pt x="1321352" y="76"/>
                  </a:cubicBezTo>
                  <a:lnTo>
                    <a:pt x="1321352" y="69"/>
                  </a:lnTo>
                  <a:cubicBezTo>
                    <a:pt x="1501235" y="2292"/>
                    <a:pt x="1638077" y="60121"/>
                    <a:pt x="1728082" y="171964"/>
                  </a:cubicBezTo>
                  <a:cubicBezTo>
                    <a:pt x="1746332" y="194640"/>
                    <a:pt x="1762175" y="219322"/>
                    <a:pt x="1775485" y="245738"/>
                  </a:cubicBezTo>
                  <a:lnTo>
                    <a:pt x="1915515" y="282879"/>
                  </a:lnTo>
                  <a:cubicBezTo>
                    <a:pt x="2004002" y="306355"/>
                    <a:pt x="2065813" y="386689"/>
                    <a:pt x="2065813" y="478237"/>
                  </a:cubicBezTo>
                  <a:lnTo>
                    <a:pt x="2065813" y="1626088"/>
                  </a:lnTo>
                  <a:cubicBezTo>
                    <a:pt x="2065813" y="1690230"/>
                    <a:pt x="2034908" y="1751177"/>
                    <a:pt x="1983155" y="1789125"/>
                  </a:cubicBezTo>
                  <a:cubicBezTo>
                    <a:pt x="1931257" y="1827047"/>
                    <a:pt x="1863845" y="1838083"/>
                    <a:pt x="1802682" y="1818766"/>
                  </a:cubicBezTo>
                  <a:lnTo>
                    <a:pt x="1451749" y="1707426"/>
                  </a:lnTo>
                  <a:lnTo>
                    <a:pt x="1098746" y="1828996"/>
                  </a:lnTo>
                  <a:cubicBezTo>
                    <a:pt x="1077664" y="1836292"/>
                    <a:pt x="1055458" y="1840026"/>
                    <a:pt x="1032910" y="1840026"/>
                  </a:cubicBezTo>
                  <a:close/>
                  <a:moveTo>
                    <a:pt x="618363" y="1489182"/>
                  </a:moveTo>
                  <a:lnTo>
                    <a:pt x="1032903" y="1630044"/>
                  </a:lnTo>
                  <a:lnTo>
                    <a:pt x="1449057" y="1486725"/>
                  </a:lnTo>
                  <a:lnTo>
                    <a:pt x="1856263" y="1615916"/>
                  </a:lnTo>
                  <a:lnTo>
                    <a:pt x="1856263" y="483958"/>
                  </a:lnTo>
                  <a:lnTo>
                    <a:pt x="1618564" y="420909"/>
                  </a:lnTo>
                  <a:lnTo>
                    <a:pt x="1600282" y="368319"/>
                  </a:lnTo>
                  <a:cubicBezTo>
                    <a:pt x="1591786" y="343877"/>
                    <a:pt x="1579854" y="322021"/>
                    <a:pt x="1564824" y="303333"/>
                  </a:cubicBezTo>
                  <a:cubicBezTo>
                    <a:pt x="1515910" y="242557"/>
                    <a:pt x="1433125" y="211016"/>
                    <a:pt x="1318774" y="209607"/>
                  </a:cubicBezTo>
                  <a:lnTo>
                    <a:pt x="1318647" y="209600"/>
                  </a:lnTo>
                  <a:cubicBezTo>
                    <a:pt x="1317758" y="209600"/>
                    <a:pt x="1316888" y="209594"/>
                    <a:pt x="1316062" y="209581"/>
                  </a:cubicBezTo>
                  <a:cubicBezTo>
                    <a:pt x="1201407" y="211264"/>
                    <a:pt x="1118577" y="242804"/>
                    <a:pt x="1069886" y="303333"/>
                  </a:cubicBezTo>
                  <a:cubicBezTo>
                    <a:pt x="1051325" y="326415"/>
                    <a:pt x="1037596" y="354063"/>
                    <a:pt x="1029093" y="385502"/>
                  </a:cubicBezTo>
                  <a:lnTo>
                    <a:pt x="1001217" y="488575"/>
                  </a:lnTo>
                  <a:lnTo>
                    <a:pt x="618509" y="377247"/>
                  </a:lnTo>
                  <a:lnTo>
                    <a:pt x="209550" y="515664"/>
                  </a:lnTo>
                  <a:lnTo>
                    <a:pt x="209550" y="1627543"/>
                  </a:lnTo>
                  <a:close/>
                  <a:moveTo>
                    <a:pt x="1861705" y="485406"/>
                  </a:moveTo>
                  <a:cubicBezTo>
                    <a:pt x="1861737" y="485413"/>
                    <a:pt x="1861762" y="485419"/>
                    <a:pt x="1861788" y="485425"/>
                  </a:cubicBezTo>
                  <a:close/>
                  <a:moveTo>
                    <a:pt x="1035126" y="1630794"/>
                  </a:moveTo>
                  <a:lnTo>
                    <a:pt x="1035145" y="1630800"/>
                  </a:lnTo>
                  <a:cubicBezTo>
                    <a:pt x="1035138" y="1630800"/>
                    <a:pt x="1035132" y="1630800"/>
                    <a:pt x="1035126" y="1630794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2" name="Google Shape;592;p5"/>
            <p:cNvSpPr/>
            <p:nvPr/>
          </p:nvSpPr>
          <p:spPr>
            <a:xfrm>
              <a:off x="8232722" y="4793423"/>
              <a:ext cx="1372438" cy="614635"/>
            </a:xfrm>
            <a:custGeom>
              <a:rect b="b" l="l" r="r" t="t"/>
              <a:pathLst>
                <a:path extrusionOk="0" h="614635" w="1372438">
                  <a:moveTo>
                    <a:pt x="12573" y="119145"/>
                  </a:moveTo>
                  <a:cubicBezTo>
                    <a:pt x="12198" y="119145"/>
                    <a:pt x="11830" y="119119"/>
                    <a:pt x="11449" y="119100"/>
                  </a:cubicBezTo>
                  <a:cubicBezTo>
                    <a:pt x="4870" y="118491"/>
                    <a:pt x="0" y="112661"/>
                    <a:pt x="609" y="106051"/>
                  </a:cubicBezTo>
                  <a:cubicBezTo>
                    <a:pt x="5530" y="52368"/>
                    <a:pt x="21361" y="11036"/>
                    <a:pt x="22034" y="9302"/>
                  </a:cubicBezTo>
                  <a:cubicBezTo>
                    <a:pt x="24403" y="3124"/>
                    <a:pt x="31381" y="0"/>
                    <a:pt x="37522" y="2463"/>
                  </a:cubicBezTo>
                  <a:cubicBezTo>
                    <a:pt x="43700" y="4832"/>
                    <a:pt x="46774" y="11785"/>
                    <a:pt x="44405" y="17964"/>
                  </a:cubicBezTo>
                  <a:cubicBezTo>
                    <a:pt x="44240" y="18345"/>
                    <a:pt x="29089" y="58064"/>
                    <a:pt x="24498" y="108254"/>
                  </a:cubicBezTo>
                  <a:cubicBezTo>
                    <a:pt x="23933" y="114465"/>
                    <a:pt x="18688" y="119145"/>
                    <a:pt x="12573" y="119145"/>
                  </a:cubicBezTo>
                  <a:close/>
                  <a:moveTo>
                    <a:pt x="443147" y="138849"/>
                  </a:moveTo>
                  <a:cubicBezTo>
                    <a:pt x="437622" y="138849"/>
                    <a:pt x="432650" y="135000"/>
                    <a:pt x="431438" y="129400"/>
                  </a:cubicBezTo>
                  <a:cubicBezTo>
                    <a:pt x="429355" y="119805"/>
                    <a:pt x="424319" y="110972"/>
                    <a:pt x="416490" y="103193"/>
                  </a:cubicBezTo>
                  <a:cubicBezTo>
                    <a:pt x="404310" y="91014"/>
                    <a:pt x="389839" y="84861"/>
                    <a:pt x="373443" y="84861"/>
                  </a:cubicBezTo>
                  <a:cubicBezTo>
                    <a:pt x="366820" y="84861"/>
                    <a:pt x="360959" y="79495"/>
                    <a:pt x="360959" y="72866"/>
                  </a:cubicBezTo>
                  <a:cubicBezTo>
                    <a:pt x="360959" y="66236"/>
                    <a:pt x="365836" y="60871"/>
                    <a:pt x="372465" y="60871"/>
                  </a:cubicBezTo>
                  <a:cubicBezTo>
                    <a:pt x="396113" y="60871"/>
                    <a:pt x="416845" y="69634"/>
                    <a:pt x="433425" y="86213"/>
                  </a:cubicBezTo>
                  <a:cubicBezTo>
                    <a:pt x="444550" y="97294"/>
                    <a:pt x="451789" y="110102"/>
                    <a:pt x="454856" y="124301"/>
                  </a:cubicBezTo>
                  <a:cubicBezTo>
                    <a:pt x="456260" y="130784"/>
                    <a:pt x="452164" y="137160"/>
                    <a:pt x="445700" y="138563"/>
                  </a:cubicBezTo>
                  <a:cubicBezTo>
                    <a:pt x="444830" y="138753"/>
                    <a:pt x="443985" y="138849"/>
                    <a:pt x="443147" y="138849"/>
                  </a:cubicBezTo>
                  <a:close/>
                  <a:moveTo>
                    <a:pt x="244398" y="211613"/>
                  </a:moveTo>
                  <a:cubicBezTo>
                    <a:pt x="243344" y="211613"/>
                    <a:pt x="242265" y="211474"/>
                    <a:pt x="241185" y="211169"/>
                  </a:cubicBezTo>
                  <a:cubicBezTo>
                    <a:pt x="234791" y="209391"/>
                    <a:pt x="231070" y="202780"/>
                    <a:pt x="232848" y="196411"/>
                  </a:cubicBezTo>
                  <a:cubicBezTo>
                    <a:pt x="242290" y="162547"/>
                    <a:pt x="258895" y="131959"/>
                    <a:pt x="280860" y="107924"/>
                  </a:cubicBezTo>
                  <a:cubicBezTo>
                    <a:pt x="285337" y="103060"/>
                    <a:pt x="292900" y="102704"/>
                    <a:pt x="297821" y="107175"/>
                  </a:cubicBezTo>
                  <a:cubicBezTo>
                    <a:pt x="302691" y="111652"/>
                    <a:pt x="303041" y="119240"/>
                    <a:pt x="298570" y="124136"/>
                  </a:cubicBezTo>
                  <a:cubicBezTo>
                    <a:pt x="279107" y="145376"/>
                    <a:pt x="264369" y="172593"/>
                    <a:pt x="255943" y="202831"/>
                  </a:cubicBezTo>
                  <a:cubicBezTo>
                    <a:pt x="254469" y="208146"/>
                    <a:pt x="249643" y="211613"/>
                    <a:pt x="244398" y="211613"/>
                  </a:cubicBezTo>
                  <a:close/>
                  <a:moveTo>
                    <a:pt x="984897" y="229857"/>
                  </a:moveTo>
                  <a:cubicBezTo>
                    <a:pt x="980420" y="229857"/>
                    <a:pt x="976134" y="227349"/>
                    <a:pt x="974077" y="223037"/>
                  </a:cubicBezTo>
                  <a:cubicBezTo>
                    <a:pt x="968660" y="211702"/>
                    <a:pt x="961028" y="201707"/>
                    <a:pt x="951407" y="193363"/>
                  </a:cubicBezTo>
                  <a:cubicBezTo>
                    <a:pt x="937914" y="181610"/>
                    <a:pt x="923975" y="173647"/>
                    <a:pt x="909967" y="169691"/>
                  </a:cubicBezTo>
                  <a:cubicBezTo>
                    <a:pt x="903598" y="167887"/>
                    <a:pt x="899877" y="161258"/>
                    <a:pt x="901687" y="154889"/>
                  </a:cubicBezTo>
                  <a:cubicBezTo>
                    <a:pt x="903484" y="148494"/>
                    <a:pt x="910139" y="144792"/>
                    <a:pt x="916482" y="146596"/>
                  </a:cubicBezTo>
                  <a:cubicBezTo>
                    <a:pt x="933932" y="151542"/>
                    <a:pt x="950982" y="161188"/>
                    <a:pt x="967143" y="175266"/>
                  </a:cubicBezTo>
                  <a:cubicBezTo>
                    <a:pt x="979246" y="185781"/>
                    <a:pt x="988879" y="198380"/>
                    <a:pt x="995711" y="212686"/>
                  </a:cubicBezTo>
                  <a:cubicBezTo>
                    <a:pt x="998569" y="218662"/>
                    <a:pt x="996041" y="225831"/>
                    <a:pt x="990072" y="228688"/>
                  </a:cubicBezTo>
                  <a:cubicBezTo>
                    <a:pt x="988409" y="229482"/>
                    <a:pt x="986631" y="229857"/>
                    <a:pt x="984897" y="229857"/>
                  </a:cubicBezTo>
                  <a:close/>
                  <a:moveTo>
                    <a:pt x="779303" y="276275"/>
                  </a:moveTo>
                  <a:cubicBezTo>
                    <a:pt x="778459" y="276275"/>
                    <a:pt x="777614" y="276180"/>
                    <a:pt x="776776" y="276021"/>
                  </a:cubicBezTo>
                  <a:cubicBezTo>
                    <a:pt x="770286" y="274612"/>
                    <a:pt x="766165" y="268243"/>
                    <a:pt x="767549" y="261778"/>
                  </a:cubicBezTo>
                  <a:cubicBezTo>
                    <a:pt x="775207" y="226174"/>
                    <a:pt x="792613" y="194513"/>
                    <a:pt x="816590" y="172618"/>
                  </a:cubicBezTo>
                  <a:cubicBezTo>
                    <a:pt x="821493" y="168148"/>
                    <a:pt x="829075" y="168490"/>
                    <a:pt x="833526" y="173386"/>
                  </a:cubicBezTo>
                  <a:cubicBezTo>
                    <a:pt x="837996" y="178263"/>
                    <a:pt x="837653" y="185851"/>
                    <a:pt x="832751" y="190322"/>
                  </a:cubicBezTo>
                  <a:cubicBezTo>
                    <a:pt x="812450" y="208895"/>
                    <a:pt x="797598" y="236035"/>
                    <a:pt x="791019" y="266795"/>
                  </a:cubicBezTo>
                  <a:cubicBezTo>
                    <a:pt x="789800" y="272440"/>
                    <a:pt x="784834" y="276275"/>
                    <a:pt x="779303" y="276275"/>
                  </a:cubicBezTo>
                  <a:close/>
                  <a:moveTo>
                    <a:pt x="338385" y="287261"/>
                  </a:moveTo>
                  <a:cubicBezTo>
                    <a:pt x="334333" y="287261"/>
                    <a:pt x="330403" y="285197"/>
                    <a:pt x="328123" y="281495"/>
                  </a:cubicBezTo>
                  <a:cubicBezTo>
                    <a:pt x="324707" y="275831"/>
                    <a:pt x="326504" y="268458"/>
                    <a:pt x="332155" y="265017"/>
                  </a:cubicBezTo>
                  <a:cubicBezTo>
                    <a:pt x="360445" y="247865"/>
                    <a:pt x="384803" y="227558"/>
                    <a:pt x="402628" y="206336"/>
                  </a:cubicBezTo>
                  <a:cubicBezTo>
                    <a:pt x="406869" y="201263"/>
                    <a:pt x="414432" y="200602"/>
                    <a:pt x="419512" y="204863"/>
                  </a:cubicBezTo>
                  <a:cubicBezTo>
                    <a:pt x="424599" y="209130"/>
                    <a:pt x="425253" y="216693"/>
                    <a:pt x="420985" y="221754"/>
                  </a:cubicBezTo>
                  <a:cubicBezTo>
                    <a:pt x="401504" y="244957"/>
                    <a:pt x="375088" y="267023"/>
                    <a:pt x="344614" y="285527"/>
                  </a:cubicBezTo>
                  <a:cubicBezTo>
                    <a:pt x="342665" y="286702"/>
                    <a:pt x="340518" y="287261"/>
                    <a:pt x="338385" y="287261"/>
                  </a:cubicBezTo>
                  <a:close/>
                  <a:moveTo>
                    <a:pt x="69602" y="294544"/>
                  </a:moveTo>
                  <a:cubicBezTo>
                    <a:pt x="66821" y="294544"/>
                    <a:pt x="64007" y="293585"/>
                    <a:pt x="61734" y="291592"/>
                  </a:cubicBezTo>
                  <a:cubicBezTo>
                    <a:pt x="36068" y="269252"/>
                    <a:pt x="18027" y="240303"/>
                    <a:pt x="8153" y="205568"/>
                  </a:cubicBezTo>
                  <a:cubicBezTo>
                    <a:pt x="6324" y="199199"/>
                    <a:pt x="10026" y="192570"/>
                    <a:pt x="16395" y="190766"/>
                  </a:cubicBezTo>
                  <a:cubicBezTo>
                    <a:pt x="22834" y="188868"/>
                    <a:pt x="29387" y="192665"/>
                    <a:pt x="31197" y="199009"/>
                  </a:cubicBezTo>
                  <a:cubicBezTo>
                    <a:pt x="39789" y="229203"/>
                    <a:pt x="55365" y="254260"/>
                    <a:pt x="77476" y="273513"/>
                  </a:cubicBezTo>
                  <a:cubicBezTo>
                    <a:pt x="82467" y="277844"/>
                    <a:pt x="83007" y="285432"/>
                    <a:pt x="78644" y="290423"/>
                  </a:cubicBezTo>
                  <a:cubicBezTo>
                    <a:pt x="76282" y="293135"/>
                    <a:pt x="72955" y="294544"/>
                    <a:pt x="69602" y="294544"/>
                  </a:cubicBezTo>
                  <a:close/>
                  <a:moveTo>
                    <a:pt x="267068" y="397643"/>
                  </a:moveTo>
                  <a:cubicBezTo>
                    <a:pt x="262712" y="397643"/>
                    <a:pt x="258495" y="395255"/>
                    <a:pt x="256368" y="391083"/>
                  </a:cubicBezTo>
                  <a:cubicBezTo>
                    <a:pt x="246176" y="371011"/>
                    <a:pt x="238334" y="350564"/>
                    <a:pt x="232918" y="329984"/>
                  </a:cubicBezTo>
                  <a:cubicBezTo>
                    <a:pt x="205092" y="335534"/>
                    <a:pt x="177926" y="336588"/>
                    <a:pt x="154108" y="333444"/>
                  </a:cubicBezTo>
                  <a:cubicBezTo>
                    <a:pt x="147548" y="332555"/>
                    <a:pt x="142932" y="326536"/>
                    <a:pt x="143802" y="319957"/>
                  </a:cubicBezTo>
                  <a:cubicBezTo>
                    <a:pt x="144697" y="313404"/>
                    <a:pt x="150787" y="308857"/>
                    <a:pt x="157295" y="309651"/>
                  </a:cubicBezTo>
                  <a:cubicBezTo>
                    <a:pt x="178492" y="312534"/>
                    <a:pt x="202825" y="311524"/>
                    <a:pt x="227812" y="306539"/>
                  </a:cubicBezTo>
                  <a:cubicBezTo>
                    <a:pt x="227228" y="303123"/>
                    <a:pt x="226714" y="299700"/>
                    <a:pt x="226244" y="296259"/>
                  </a:cubicBezTo>
                  <a:cubicBezTo>
                    <a:pt x="225380" y="289693"/>
                    <a:pt x="229990" y="283679"/>
                    <a:pt x="236569" y="282790"/>
                  </a:cubicBezTo>
                  <a:cubicBezTo>
                    <a:pt x="242595" y="281920"/>
                    <a:pt x="249129" y="286512"/>
                    <a:pt x="250037" y="293116"/>
                  </a:cubicBezTo>
                  <a:cubicBezTo>
                    <a:pt x="250393" y="295903"/>
                    <a:pt x="250818" y="298684"/>
                    <a:pt x="251282" y="301478"/>
                  </a:cubicBezTo>
                  <a:cubicBezTo>
                    <a:pt x="256317" y="301739"/>
                    <a:pt x="260838" y="305155"/>
                    <a:pt x="262242" y="310286"/>
                  </a:cubicBezTo>
                  <a:cubicBezTo>
                    <a:pt x="263766" y="315836"/>
                    <a:pt x="261118" y="321551"/>
                    <a:pt x="256178" y="324103"/>
                  </a:cubicBezTo>
                  <a:cubicBezTo>
                    <a:pt x="261162" y="342957"/>
                    <a:pt x="268376" y="361740"/>
                    <a:pt x="277774" y="380218"/>
                  </a:cubicBezTo>
                  <a:cubicBezTo>
                    <a:pt x="280765" y="386124"/>
                    <a:pt x="278403" y="393338"/>
                    <a:pt x="272503" y="396328"/>
                  </a:cubicBezTo>
                  <a:cubicBezTo>
                    <a:pt x="270764" y="397224"/>
                    <a:pt x="268890" y="397643"/>
                    <a:pt x="267068" y="397643"/>
                  </a:cubicBezTo>
                  <a:close/>
                  <a:moveTo>
                    <a:pt x="963796" y="414978"/>
                  </a:moveTo>
                  <a:cubicBezTo>
                    <a:pt x="962107" y="414978"/>
                    <a:pt x="960399" y="414623"/>
                    <a:pt x="958780" y="413873"/>
                  </a:cubicBezTo>
                  <a:cubicBezTo>
                    <a:pt x="952766" y="411111"/>
                    <a:pt x="950137" y="403987"/>
                    <a:pt x="952900" y="397973"/>
                  </a:cubicBezTo>
                  <a:cubicBezTo>
                    <a:pt x="962786" y="376516"/>
                    <a:pt x="975785" y="343846"/>
                    <a:pt x="981595" y="309911"/>
                  </a:cubicBezTo>
                  <a:cubicBezTo>
                    <a:pt x="982694" y="303377"/>
                    <a:pt x="988758" y="298945"/>
                    <a:pt x="995457" y="300120"/>
                  </a:cubicBezTo>
                  <a:cubicBezTo>
                    <a:pt x="1001972" y="301244"/>
                    <a:pt x="1006348" y="307447"/>
                    <a:pt x="1005249" y="313988"/>
                  </a:cubicBezTo>
                  <a:cubicBezTo>
                    <a:pt x="998969" y="350475"/>
                    <a:pt x="985151" y="385254"/>
                    <a:pt x="974686" y="407993"/>
                  </a:cubicBezTo>
                  <a:cubicBezTo>
                    <a:pt x="972667" y="412400"/>
                    <a:pt x="968317" y="414978"/>
                    <a:pt x="963796" y="414978"/>
                  </a:cubicBezTo>
                  <a:close/>
                  <a:moveTo>
                    <a:pt x="1298689" y="441115"/>
                  </a:moveTo>
                  <a:cubicBezTo>
                    <a:pt x="1294803" y="441115"/>
                    <a:pt x="1290980" y="439216"/>
                    <a:pt x="1288662" y="435705"/>
                  </a:cubicBezTo>
                  <a:cubicBezTo>
                    <a:pt x="1285036" y="430174"/>
                    <a:pt x="1286554" y="422757"/>
                    <a:pt x="1292110" y="419093"/>
                  </a:cubicBezTo>
                  <a:cubicBezTo>
                    <a:pt x="1311808" y="406146"/>
                    <a:pt x="1331734" y="391293"/>
                    <a:pt x="1351311" y="374948"/>
                  </a:cubicBezTo>
                  <a:cubicBezTo>
                    <a:pt x="1356398" y="370687"/>
                    <a:pt x="1363935" y="371392"/>
                    <a:pt x="1368202" y="376472"/>
                  </a:cubicBezTo>
                  <a:cubicBezTo>
                    <a:pt x="1372438" y="381552"/>
                    <a:pt x="1371765" y="389121"/>
                    <a:pt x="1366678" y="393363"/>
                  </a:cubicBezTo>
                  <a:cubicBezTo>
                    <a:pt x="1346396" y="410292"/>
                    <a:pt x="1325740" y="425678"/>
                    <a:pt x="1305267" y="439146"/>
                  </a:cubicBezTo>
                  <a:cubicBezTo>
                    <a:pt x="1303261" y="440480"/>
                    <a:pt x="1300962" y="441115"/>
                    <a:pt x="1298689" y="441115"/>
                  </a:cubicBezTo>
                  <a:close/>
                  <a:moveTo>
                    <a:pt x="852544" y="441813"/>
                  </a:moveTo>
                  <a:cubicBezTo>
                    <a:pt x="849833" y="441813"/>
                    <a:pt x="847134" y="440905"/>
                    <a:pt x="844880" y="439051"/>
                  </a:cubicBezTo>
                  <a:cubicBezTo>
                    <a:pt x="817016" y="415931"/>
                    <a:pt x="794645" y="389591"/>
                    <a:pt x="780199" y="362864"/>
                  </a:cubicBezTo>
                  <a:cubicBezTo>
                    <a:pt x="777036" y="357035"/>
                    <a:pt x="779208" y="349745"/>
                    <a:pt x="785025" y="346608"/>
                  </a:cubicBezTo>
                  <a:cubicBezTo>
                    <a:pt x="790854" y="343496"/>
                    <a:pt x="798137" y="345605"/>
                    <a:pt x="801274" y="351434"/>
                  </a:cubicBezTo>
                  <a:cubicBezTo>
                    <a:pt x="814298" y="375488"/>
                    <a:pt x="834675" y="399402"/>
                    <a:pt x="860202" y="420598"/>
                  </a:cubicBezTo>
                  <a:cubicBezTo>
                    <a:pt x="865308" y="424840"/>
                    <a:pt x="866006" y="432377"/>
                    <a:pt x="861771" y="437483"/>
                  </a:cubicBezTo>
                  <a:cubicBezTo>
                    <a:pt x="859402" y="440340"/>
                    <a:pt x="855986" y="441813"/>
                    <a:pt x="852544" y="441813"/>
                  </a:cubicBezTo>
                  <a:close/>
                  <a:moveTo>
                    <a:pt x="1122400" y="513035"/>
                  </a:moveTo>
                  <a:cubicBezTo>
                    <a:pt x="1116634" y="513035"/>
                    <a:pt x="1111529" y="508844"/>
                    <a:pt x="1110595" y="502964"/>
                  </a:cubicBezTo>
                  <a:cubicBezTo>
                    <a:pt x="1109516" y="496436"/>
                    <a:pt x="1113967" y="490270"/>
                    <a:pt x="1120508" y="489216"/>
                  </a:cubicBezTo>
                  <a:cubicBezTo>
                    <a:pt x="1150105" y="484416"/>
                    <a:pt x="1180109" y="475703"/>
                    <a:pt x="1209732" y="463340"/>
                  </a:cubicBezTo>
                  <a:cubicBezTo>
                    <a:pt x="1215802" y="460813"/>
                    <a:pt x="1222876" y="463645"/>
                    <a:pt x="1225403" y="469785"/>
                  </a:cubicBezTo>
                  <a:cubicBezTo>
                    <a:pt x="1227956" y="475869"/>
                    <a:pt x="1225073" y="482892"/>
                    <a:pt x="1218958" y="485451"/>
                  </a:cubicBezTo>
                  <a:cubicBezTo>
                    <a:pt x="1187627" y="498563"/>
                    <a:pt x="1155795" y="507790"/>
                    <a:pt x="1124343" y="512876"/>
                  </a:cubicBezTo>
                  <a:cubicBezTo>
                    <a:pt x="1123689" y="512991"/>
                    <a:pt x="1123054" y="513035"/>
                    <a:pt x="1122400" y="513035"/>
                  </a:cubicBezTo>
                  <a:close/>
                  <a:moveTo>
                    <a:pt x="392696" y="540137"/>
                  </a:moveTo>
                  <a:cubicBezTo>
                    <a:pt x="390328" y="540137"/>
                    <a:pt x="387940" y="539438"/>
                    <a:pt x="385857" y="538003"/>
                  </a:cubicBezTo>
                  <a:cubicBezTo>
                    <a:pt x="358876" y="519271"/>
                    <a:pt x="334124" y="497205"/>
                    <a:pt x="312267" y="472427"/>
                  </a:cubicBezTo>
                  <a:cubicBezTo>
                    <a:pt x="307892" y="467467"/>
                    <a:pt x="308355" y="459873"/>
                    <a:pt x="313321" y="455498"/>
                  </a:cubicBezTo>
                  <a:cubicBezTo>
                    <a:pt x="318312" y="451110"/>
                    <a:pt x="325875" y="451586"/>
                    <a:pt x="330257" y="456552"/>
                  </a:cubicBezTo>
                  <a:cubicBezTo>
                    <a:pt x="350843" y="479901"/>
                    <a:pt x="374142" y="500672"/>
                    <a:pt x="399535" y="518287"/>
                  </a:cubicBezTo>
                  <a:cubicBezTo>
                    <a:pt x="404971" y="522077"/>
                    <a:pt x="406330" y="529551"/>
                    <a:pt x="402558" y="534981"/>
                  </a:cubicBezTo>
                  <a:cubicBezTo>
                    <a:pt x="400215" y="538333"/>
                    <a:pt x="396494" y="540137"/>
                    <a:pt x="392696" y="540137"/>
                  </a:cubicBezTo>
                  <a:close/>
                  <a:moveTo>
                    <a:pt x="848239" y="562762"/>
                  </a:moveTo>
                  <a:cubicBezTo>
                    <a:pt x="844137" y="562762"/>
                    <a:pt x="840155" y="560654"/>
                    <a:pt x="837907" y="556863"/>
                  </a:cubicBezTo>
                  <a:cubicBezTo>
                    <a:pt x="834529" y="551167"/>
                    <a:pt x="836428" y="543814"/>
                    <a:pt x="842149" y="540442"/>
                  </a:cubicBezTo>
                  <a:cubicBezTo>
                    <a:pt x="870788" y="523532"/>
                    <a:pt x="893743" y="503529"/>
                    <a:pt x="910348" y="480999"/>
                  </a:cubicBezTo>
                  <a:cubicBezTo>
                    <a:pt x="913276" y="477012"/>
                    <a:pt x="918260" y="475405"/>
                    <a:pt x="922737" y="476434"/>
                  </a:cubicBezTo>
                  <a:cubicBezTo>
                    <a:pt x="922870" y="475849"/>
                    <a:pt x="923086" y="475259"/>
                    <a:pt x="923321" y="474675"/>
                  </a:cubicBezTo>
                  <a:cubicBezTo>
                    <a:pt x="925925" y="468534"/>
                    <a:pt x="933018" y="465804"/>
                    <a:pt x="939031" y="468280"/>
                  </a:cubicBezTo>
                  <a:cubicBezTo>
                    <a:pt x="967492" y="480294"/>
                    <a:pt x="997489" y="488162"/>
                    <a:pt x="1028198" y="491655"/>
                  </a:cubicBezTo>
                  <a:cubicBezTo>
                    <a:pt x="1034783" y="492404"/>
                    <a:pt x="1039514" y="498354"/>
                    <a:pt x="1038764" y="504939"/>
                  </a:cubicBezTo>
                  <a:cubicBezTo>
                    <a:pt x="1038009" y="511543"/>
                    <a:pt x="1031855" y="516197"/>
                    <a:pt x="1025486" y="515499"/>
                  </a:cubicBezTo>
                  <a:cubicBezTo>
                    <a:pt x="993165" y="511797"/>
                    <a:pt x="961593" y="503624"/>
                    <a:pt x="931589" y="491166"/>
                  </a:cubicBezTo>
                  <a:cubicBezTo>
                    <a:pt x="931214" y="492594"/>
                    <a:pt x="930579" y="493972"/>
                    <a:pt x="929646" y="495242"/>
                  </a:cubicBezTo>
                  <a:cubicBezTo>
                    <a:pt x="911117" y="520369"/>
                    <a:pt x="885780" y="542524"/>
                    <a:pt x="854328" y="561105"/>
                  </a:cubicBezTo>
                  <a:cubicBezTo>
                    <a:pt x="852430" y="562222"/>
                    <a:pt x="850322" y="562762"/>
                    <a:pt x="848239" y="562762"/>
                  </a:cubicBezTo>
                  <a:close/>
                  <a:moveTo>
                    <a:pt x="569734" y="609834"/>
                  </a:moveTo>
                  <a:cubicBezTo>
                    <a:pt x="569106" y="609834"/>
                    <a:pt x="568496" y="609790"/>
                    <a:pt x="567861" y="609695"/>
                  </a:cubicBezTo>
                  <a:cubicBezTo>
                    <a:pt x="535025" y="604589"/>
                    <a:pt x="503053" y="596023"/>
                    <a:pt x="472865" y="584212"/>
                  </a:cubicBezTo>
                  <a:cubicBezTo>
                    <a:pt x="466686" y="581799"/>
                    <a:pt x="463638" y="574846"/>
                    <a:pt x="466051" y="568686"/>
                  </a:cubicBezTo>
                  <a:cubicBezTo>
                    <a:pt x="468464" y="562527"/>
                    <a:pt x="475399" y="559460"/>
                    <a:pt x="481577" y="561873"/>
                  </a:cubicBezTo>
                  <a:cubicBezTo>
                    <a:pt x="510152" y="573043"/>
                    <a:pt x="540435" y="581145"/>
                    <a:pt x="571563" y="585997"/>
                  </a:cubicBezTo>
                  <a:cubicBezTo>
                    <a:pt x="578097" y="587025"/>
                    <a:pt x="582574" y="593140"/>
                    <a:pt x="581564" y="599700"/>
                  </a:cubicBezTo>
                  <a:cubicBezTo>
                    <a:pt x="580650" y="605599"/>
                    <a:pt x="575544" y="609834"/>
                    <a:pt x="569734" y="609834"/>
                  </a:cubicBezTo>
                  <a:close/>
                  <a:moveTo>
                    <a:pt x="665340" y="614635"/>
                  </a:moveTo>
                  <a:cubicBezTo>
                    <a:pt x="658996" y="614635"/>
                    <a:pt x="653700" y="609676"/>
                    <a:pt x="653370" y="603281"/>
                  </a:cubicBezTo>
                  <a:cubicBezTo>
                    <a:pt x="653021" y="596677"/>
                    <a:pt x="658101" y="591032"/>
                    <a:pt x="664705" y="590683"/>
                  </a:cubicBezTo>
                  <a:cubicBezTo>
                    <a:pt x="696277" y="589019"/>
                    <a:pt x="727246" y="584053"/>
                    <a:pt x="756729" y="575951"/>
                  </a:cubicBezTo>
                  <a:cubicBezTo>
                    <a:pt x="763219" y="574262"/>
                    <a:pt x="769702" y="577964"/>
                    <a:pt x="771486" y="584333"/>
                  </a:cubicBezTo>
                  <a:cubicBezTo>
                    <a:pt x="773239" y="590727"/>
                    <a:pt x="769467" y="597331"/>
                    <a:pt x="763098" y="599084"/>
                  </a:cubicBezTo>
                  <a:cubicBezTo>
                    <a:pt x="731951" y="607637"/>
                    <a:pt x="699281" y="612857"/>
                    <a:pt x="665968" y="614610"/>
                  </a:cubicBezTo>
                  <a:cubicBezTo>
                    <a:pt x="665759" y="614635"/>
                    <a:pt x="665549" y="614635"/>
                    <a:pt x="665340" y="614635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3" name="Google Shape;593;p5"/>
            <p:cNvSpPr/>
            <p:nvPr/>
          </p:nvSpPr>
          <p:spPr>
            <a:xfrm>
              <a:off x="9108989" y="5073874"/>
              <a:ext cx="171399" cy="171405"/>
            </a:xfrm>
            <a:custGeom>
              <a:rect b="b" l="l" r="r" t="t"/>
              <a:pathLst>
                <a:path extrusionOk="0" h="171405" w="171399">
                  <a:moveTo>
                    <a:pt x="159759" y="159765"/>
                  </a:moveTo>
                  <a:lnTo>
                    <a:pt x="159759" y="159765"/>
                  </a:lnTo>
                  <a:cubicBezTo>
                    <a:pt x="148126" y="171405"/>
                    <a:pt x="129076" y="171405"/>
                    <a:pt x="117436" y="159765"/>
                  </a:cubicBezTo>
                  <a:lnTo>
                    <a:pt x="11639" y="53962"/>
                  </a:lnTo>
                  <a:cubicBezTo>
                    <a:pt x="0" y="42322"/>
                    <a:pt x="0" y="23279"/>
                    <a:pt x="11639" y="11639"/>
                  </a:cubicBezTo>
                  <a:cubicBezTo>
                    <a:pt x="23272" y="0"/>
                    <a:pt x="42316" y="0"/>
                    <a:pt x="53955" y="11639"/>
                  </a:cubicBezTo>
                  <a:lnTo>
                    <a:pt x="159759" y="117443"/>
                  </a:lnTo>
                  <a:cubicBezTo>
                    <a:pt x="171399" y="129082"/>
                    <a:pt x="171399" y="148126"/>
                    <a:pt x="159759" y="159765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4" name="Google Shape;594;p5"/>
            <p:cNvSpPr/>
            <p:nvPr/>
          </p:nvSpPr>
          <p:spPr>
            <a:xfrm>
              <a:off x="9108988" y="5073874"/>
              <a:ext cx="171399" cy="171405"/>
            </a:xfrm>
            <a:custGeom>
              <a:rect b="b" l="l" r="r" t="t"/>
              <a:pathLst>
                <a:path extrusionOk="0" h="171405" w="171399">
                  <a:moveTo>
                    <a:pt x="11639" y="159765"/>
                  </a:moveTo>
                  <a:lnTo>
                    <a:pt x="11639" y="159765"/>
                  </a:lnTo>
                  <a:cubicBezTo>
                    <a:pt x="0" y="148126"/>
                    <a:pt x="0" y="129082"/>
                    <a:pt x="11639" y="117443"/>
                  </a:cubicBezTo>
                  <a:lnTo>
                    <a:pt x="117436" y="11639"/>
                  </a:lnTo>
                  <a:cubicBezTo>
                    <a:pt x="129076" y="0"/>
                    <a:pt x="148126" y="0"/>
                    <a:pt x="159759" y="11639"/>
                  </a:cubicBezTo>
                  <a:cubicBezTo>
                    <a:pt x="171399" y="23279"/>
                    <a:pt x="171399" y="42322"/>
                    <a:pt x="159759" y="53962"/>
                  </a:cubicBezTo>
                  <a:lnTo>
                    <a:pt x="53955" y="159765"/>
                  </a:lnTo>
                  <a:cubicBezTo>
                    <a:pt x="42316" y="171405"/>
                    <a:pt x="23272" y="171405"/>
                    <a:pt x="11639" y="159765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5" name="Google Shape;595;p5"/>
            <p:cNvSpPr/>
            <p:nvPr/>
          </p:nvSpPr>
          <p:spPr>
            <a:xfrm>
              <a:off x="7875238" y="4027469"/>
              <a:ext cx="1856257" cy="1635353"/>
            </a:xfrm>
            <a:custGeom>
              <a:rect b="b" l="l" r="r" t="t"/>
              <a:pathLst>
                <a:path extrusionOk="0" h="1635353" w="1856257">
                  <a:moveTo>
                    <a:pt x="1783873" y="279355"/>
                  </a:moveTo>
                  <a:lnTo>
                    <a:pt x="1594478" y="229114"/>
                  </a:lnTo>
                  <a:cubicBezTo>
                    <a:pt x="1582013" y="193274"/>
                    <a:pt x="1564328" y="160997"/>
                    <a:pt x="1541684" y="132854"/>
                  </a:cubicBezTo>
                  <a:cubicBezTo>
                    <a:pt x="1472234" y="46551"/>
                    <a:pt x="1362119" y="1854"/>
                    <a:pt x="1215288" y="38"/>
                  </a:cubicBezTo>
                  <a:cubicBezTo>
                    <a:pt x="1214577" y="19"/>
                    <a:pt x="1211973" y="38"/>
                    <a:pt x="1211141" y="0"/>
                  </a:cubicBezTo>
                  <a:cubicBezTo>
                    <a:pt x="1063110" y="1904"/>
                    <a:pt x="952868" y="46596"/>
                    <a:pt x="883469" y="132861"/>
                  </a:cubicBezTo>
                  <a:cubicBezTo>
                    <a:pt x="855700" y="167392"/>
                    <a:pt x="835501" y="207765"/>
                    <a:pt x="823182" y="253345"/>
                  </a:cubicBezTo>
                  <a:lnTo>
                    <a:pt x="540772" y="171196"/>
                  </a:lnTo>
                  <a:cubicBezTo>
                    <a:pt x="521696" y="165639"/>
                    <a:pt x="501199" y="166090"/>
                    <a:pt x="482377" y="172446"/>
                  </a:cubicBezTo>
                  <a:lnTo>
                    <a:pt x="66135" y="313321"/>
                  </a:lnTo>
                  <a:cubicBezTo>
                    <a:pt x="26581" y="326713"/>
                    <a:pt x="0" y="363778"/>
                    <a:pt x="0" y="405523"/>
                  </a:cubicBezTo>
                  <a:lnTo>
                    <a:pt x="0" y="1533105"/>
                  </a:lnTo>
                  <a:cubicBezTo>
                    <a:pt x="0" y="1564373"/>
                    <a:pt x="15182" y="1593938"/>
                    <a:pt x="40563" y="1612150"/>
                  </a:cubicBezTo>
                  <a:cubicBezTo>
                    <a:pt x="65792" y="1630299"/>
                    <a:pt x="98653" y="1635353"/>
                    <a:pt x="128568" y="1625301"/>
                  </a:cubicBezTo>
                  <a:lnTo>
                    <a:pt x="513524" y="1495018"/>
                  </a:lnTo>
                  <a:lnTo>
                    <a:pt x="896664" y="1625206"/>
                  </a:lnTo>
                  <a:cubicBezTo>
                    <a:pt x="906792" y="1628679"/>
                    <a:pt x="917378" y="1630451"/>
                    <a:pt x="928141" y="1630451"/>
                  </a:cubicBezTo>
                  <a:cubicBezTo>
                    <a:pt x="938980" y="1630451"/>
                    <a:pt x="949667" y="1628660"/>
                    <a:pt x="959846" y="1625130"/>
                  </a:cubicBezTo>
                  <a:lnTo>
                    <a:pt x="1345628" y="1492281"/>
                  </a:lnTo>
                  <a:lnTo>
                    <a:pt x="1729485" y="1614055"/>
                  </a:lnTo>
                  <a:cubicBezTo>
                    <a:pt x="1759032" y="1623390"/>
                    <a:pt x="1791512" y="1618030"/>
                    <a:pt x="1816430" y="1599825"/>
                  </a:cubicBezTo>
                  <a:cubicBezTo>
                    <a:pt x="1841373" y="1581537"/>
                    <a:pt x="1856257" y="1552181"/>
                    <a:pt x="1856257" y="1521288"/>
                  </a:cubicBezTo>
                  <a:lnTo>
                    <a:pt x="1856257" y="373437"/>
                  </a:lnTo>
                  <a:cubicBezTo>
                    <a:pt x="1856257" y="329349"/>
                    <a:pt x="1826501" y="290658"/>
                    <a:pt x="1783873" y="27935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6" name="Google Shape;596;p5"/>
            <p:cNvSpPr/>
            <p:nvPr/>
          </p:nvSpPr>
          <p:spPr>
            <a:xfrm>
              <a:off x="7770468" y="3922671"/>
              <a:ext cx="2065813" cy="1850142"/>
            </a:xfrm>
            <a:custGeom>
              <a:rect b="b" l="l" r="r" t="t"/>
              <a:pathLst>
                <a:path extrusionOk="0" h="1850142" w="2065813">
                  <a:moveTo>
                    <a:pt x="1032910" y="1840026"/>
                  </a:moveTo>
                  <a:cubicBezTo>
                    <a:pt x="1010589" y="1840026"/>
                    <a:pt x="988561" y="1836356"/>
                    <a:pt x="967447" y="1829111"/>
                  </a:cubicBezTo>
                  <a:lnTo>
                    <a:pt x="618229" y="1710455"/>
                  </a:lnTo>
                  <a:lnTo>
                    <a:pt x="266928" y="1829352"/>
                  </a:lnTo>
                  <a:cubicBezTo>
                    <a:pt x="205054" y="1850142"/>
                    <a:pt x="136823" y="1839893"/>
                    <a:pt x="84156" y="1802009"/>
                  </a:cubicBezTo>
                  <a:cubicBezTo>
                    <a:pt x="31502" y="1764252"/>
                    <a:pt x="0" y="1702879"/>
                    <a:pt x="0" y="1637912"/>
                  </a:cubicBezTo>
                  <a:lnTo>
                    <a:pt x="0" y="510324"/>
                  </a:lnTo>
                  <a:cubicBezTo>
                    <a:pt x="0" y="423627"/>
                    <a:pt x="55181" y="346690"/>
                    <a:pt x="137306" y="318884"/>
                  </a:cubicBezTo>
                  <a:lnTo>
                    <a:pt x="553554" y="178003"/>
                  </a:lnTo>
                  <a:cubicBezTo>
                    <a:pt x="593077" y="164674"/>
                    <a:pt x="634980" y="163791"/>
                    <a:pt x="674852" y="175399"/>
                  </a:cubicBezTo>
                  <a:lnTo>
                    <a:pt x="866838" y="231254"/>
                  </a:lnTo>
                  <a:cubicBezTo>
                    <a:pt x="878420" y="210318"/>
                    <a:pt x="891692" y="190531"/>
                    <a:pt x="906602" y="172002"/>
                  </a:cubicBezTo>
                  <a:cubicBezTo>
                    <a:pt x="996524" y="60210"/>
                    <a:pt x="1133786" y="2355"/>
                    <a:pt x="1314570" y="31"/>
                  </a:cubicBezTo>
                  <a:lnTo>
                    <a:pt x="1317586" y="0"/>
                  </a:lnTo>
                  <a:lnTo>
                    <a:pt x="1318875" y="50"/>
                  </a:lnTo>
                  <a:cubicBezTo>
                    <a:pt x="1319783" y="57"/>
                    <a:pt x="1320647" y="63"/>
                    <a:pt x="1321352" y="76"/>
                  </a:cubicBezTo>
                  <a:lnTo>
                    <a:pt x="1321352" y="69"/>
                  </a:lnTo>
                  <a:cubicBezTo>
                    <a:pt x="1501235" y="2292"/>
                    <a:pt x="1638077" y="60121"/>
                    <a:pt x="1728082" y="171964"/>
                  </a:cubicBezTo>
                  <a:cubicBezTo>
                    <a:pt x="1746332" y="194640"/>
                    <a:pt x="1762175" y="219322"/>
                    <a:pt x="1775485" y="245738"/>
                  </a:cubicBezTo>
                  <a:lnTo>
                    <a:pt x="1915515" y="282879"/>
                  </a:lnTo>
                  <a:cubicBezTo>
                    <a:pt x="2004002" y="306355"/>
                    <a:pt x="2065813" y="386689"/>
                    <a:pt x="2065813" y="478237"/>
                  </a:cubicBezTo>
                  <a:lnTo>
                    <a:pt x="2065813" y="1626088"/>
                  </a:lnTo>
                  <a:cubicBezTo>
                    <a:pt x="2065813" y="1690230"/>
                    <a:pt x="2034908" y="1751177"/>
                    <a:pt x="1983155" y="1789125"/>
                  </a:cubicBezTo>
                  <a:cubicBezTo>
                    <a:pt x="1931257" y="1827047"/>
                    <a:pt x="1863845" y="1838083"/>
                    <a:pt x="1802682" y="1818766"/>
                  </a:cubicBezTo>
                  <a:lnTo>
                    <a:pt x="1451749" y="1707426"/>
                  </a:lnTo>
                  <a:lnTo>
                    <a:pt x="1098746" y="1828996"/>
                  </a:lnTo>
                  <a:cubicBezTo>
                    <a:pt x="1077664" y="1836292"/>
                    <a:pt x="1055458" y="1840026"/>
                    <a:pt x="1032910" y="1840026"/>
                  </a:cubicBezTo>
                  <a:close/>
                  <a:moveTo>
                    <a:pt x="618363" y="1489182"/>
                  </a:moveTo>
                  <a:lnTo>
                    <a:pt x="1032903" y="1630044"/>
                  </a:lnTo>
                  <a:lnTo>
                    <a:pt x="1449057" y="1486725"/>
                  </a:lnTo>
                  <a:lnTo>
                    <a:pt x="1856263" y="1615916"/>
                  </a:lnTo>
                  <a:lnTo>
                    <a:pt x="1856263" y="483958"/>
                  </a:lnTo>
                  <a:lnTo>
                    <a:pt x="1618564" y="420909"/>
                  </a:lnTo>
                  <a:lnTo>
                    <a:pt x="1600282" y="368319"/>
                  </a:lnTo>
                  <a:cubicBezTo>
                    <a:pt x="1591786" y="343877"/>
                    <a:pt x="1579854" y="322021"/>
                    <a:pt x="1564824" y="303333"/>
                  </a:cubicBezTo>
                  <a:cubicBezTo>
                    <a:pt x="1515910" y="242557"/>
                    <a:pt x="1433125" y="211016"/>
                    <a:pt x="1318774" y="209607"/>
                  </a:cubicBezTo>
                  <a:lnTo>
                    <a:pt x="1318647" y="209600"/>
                  </a:lnTo>
                  <a:cubicBezTo>
                    <a:pt x="1317758" y="209600"/>
                    <a:pt x="1316888" y="209594"/>
                    <a:pt x="1316062" y="209581"/>
                  </a:cubicBezTo>
                  <a:cubicBezTo>
                    <a:pt x="1201407" y="211264"/>
                    <a:pt x="1118577" y="242804"/>
                    <a:pt x="1069886" y="303333"/>
                  </a:cubicBezTo>
                  <a:cubicBezTo>
                    <a:pt x="1051325" y="326415"/>
                    <a:pt x="1037596" y="354063"/>
                    <a:pt x="1029093" y="385502"/>
                  </a:cubicBezTo>
                  <a:lnTo>
                    <a:pt x="1001217" y="488575"/>
                  </a:lnTo>
                  <a:lnTo>
                    <a:pt x="618509" y="377247"/>
                  </a:lnTo>
                  <a:lnTo>
                    <a:pt x="209550" y="515664"/>
                  </a:lnTo>
                  <a:lnTo>
                    <a:pt x="209550" y="1627543"/>
                  </a:lnTo>
                  <a:close/>
                  <a:moveTo>
                    <a:pt x="1861705" y="485406"/>
                  </a:moveTo>
                  <a:cubicBezTo>
                    <a:pt x="1861737" y="485413"/>
                    <a:pt x="1861762" y="485419"/>
                    <a:pt x="1861788" y="485425"/>
                  </a:cubicBezTo>
                  <a:close/>
                  <a:moveTo>
                    <a:pt x="1035126" y="1630794"/>
                  </a:moveTo>
                  <a:lnTo>
                    <a:pt x="1035145" y="1630800"/>
                  </a:lnTo>
                  <a:cubicBezTo>
                    <a:pt x="1035138" y="1630800"/>
                    <a:pt x="1035132" y="1630800"/>
                    <a:pt x="1035126" y="163079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7" name="Google Shape;597;p5"/>
            <p:cNvSpPr/>
            <p:nvPr/>
          </p:nvSpPr>
          <p:spPr>
            <a:xfrm>
              <a:off x="7948608" y="4266965"/>
              <a:ext cx="1709534" cy="1317593"/>
            </a:xfrm>
            <a:custGeom>
              <a:rect b="b" l="l" r="r" t="t"/>
              <a:pathLst>
                <a:path extrusionOk="0" h="1317593" w="1709534">
                  <a:moveTo>
                    <a:pt x="23977" y="1317593"/>
                  </a:moveTo>
                  <a:cubicBezTo>
                    <a:pt x="19037" y="1317593"/>
                    <a:pt x="14116" y="1316075"/>
                    <a:pt x="9994" y="1313097"/>
                  </a:cubicBezTo>
                  <a:cubicBezTo>
                    <a:pt x="3721" y="1308601"/>
                    <a:pt x="0" y="1301337"/>
                    <a:pt x="0" y="1293609"/>
                  </a:cubicBezTo>
                  <a:lnTo>
                    <a:pt x="0" y="166033"/>
                  </a:lnTo>
                  <a:cubicBezTo>
                    <a:pt x="0" y="155752"/>
                    <a:pt x="6553" y="146621"/>
                    <a:pt x="16300" y="143313"/>
                  </a:cubicBezTo>
                  <a:lnTo>
                    <a:pt x="432536" y="2438"/>
                  </a:lnTo>
                  <a:cubicBezTo>
                    <a:pt x="435013" y="1593"/>
                    <a:pt x="437616" y="1174"/>
                    <a:pt x="440213" y="1174"/>
                  </a:cubicBezTo>
                  <a:cubicBezTo>
                    <a:pt x="442461" y="1174"/>
                    <a:pt x="444734" y="1498"/>
                    <a:pt x="446913" y="2133"/>
                  </a:cubicBezTo>
                  <a:lnTo>
                    <a:pt x="854741" y="120783"/>
                  </a:lnTo>
                  <a:lnTo>
                    <a:pt x="1264253" y="958"/>
                  </a:lnTo>
                  <a:cubicBezTo>
                    <a:pt x="1266456" y="330"/>
                    <a:pt x="1268729" y="0"/>
                    <a:pt x="1271003" y="0"/>
                  </a:cubicBezTo>
                  <a:cubicBezTo>
                    <a:pt x="1273067" y="0"/>
                    <a:pt x="1275124" y="260"/>
                    <a:pt x="1277162" y="800"/>
                  </a:cubicBezTo>
                  <a:lnTo>
                    <a:pt x="1691716" y="110756"/>
                  </a:lnTo>
                  <a:cubicBezTo>
                    <a:pt x="1702206" y="113550"/>
                    <a:pt x="1709534" y="123082"/>
                    <a:pt x="1709534" y="133953"/>
                  </a:cubicBezTo>
                  <a:lnTo>
                    <a:pt x="1709534" y="1281779"/>
                  </a:lnTo>
                  <a:cubicBezTo>
                    <a:pt x="1709534" y="1289437"/>
                    <a:pt x="1705883" y="1296606"/>
                    <a:pt x="1699723" y="1301127"/>
                  </a:cubicBezTo>
                  <a:cubicBezTo>
                    <a:pt x="1695551" y="1304175"/>
                    <a:pt x="1690592" y="1305769"/>
                    <a:pt x="1685550" y="1305769"/>
                  </a:cubicBezTo>
                  <a:cubicBezTo>
                    <a:pt x="1683118" y="1305769"/>
                    <a:pt x="1680679" y="1305388"/>
                    <a:pt x="1678292" y="1304645"/>
                  </a:cubicBezTo>
                  <a:lnTo>
                    <a:pt x="1271308" y="1175524"/>
                  </a:lnTo>
                  <a:lnTo>
                    <a:pt x="862564" y="1316285"/>
                  </a:lnTo>
                  <a:cubicBezTo>
                    <a:pt x="860037" y="1317148"/>
                    <a:pt x="857408" y="1317593"/>
                    <a:pt x="854767" y="1317593"/>
                  </a:cubicBezTo>
                  <a:cubicBezTo>
                    <a:pt x="852170" y="1317593"/>
                    <a:pt x="849547" y="1317174"/>
                    <a:pt x="847058" y="1316329"/>
                  </a:cubicBezTo>
                  <a:lnTo>
                    <a:pt x="440194" y="1178052"/>
                  </a:lnTo>
                  <a:lnTo>
                    <a:pt x="31661" y="1316329"/>
                  </a:lnTo>
                  <a:cubicBezTo>
                    <a:pt x="29152" y="1317174"/>
                    <a:pt x="26555" y="1317593"/>
                    <a:pt x="23977" y="131759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8" name="Google Shape;598;p5"/>
            <p:cNvSpPr/>
            <p:nvPr/>
          </p:nvSpPr>
          <p:spPr>
            <a:xfrm>
              <a:off x="7924623" y="4242984"/>
              <a:ext cx="1757502" cy="1365561"/>
            </a:xfrm>
            <a:custGeom>
              <a:rect b="b" l="l" r="r" t="t"/>
              <a:pathLst>
                <a:path extrusionOk="0" h="1365561" w="1757502">
                  <a:moveTo>
                    <a:pt x="1294987" y="0"/>
                  </a:moveTo>
                  <a:cubicBezTo>
                    <a:pt x="1290447" y="0"/>
                    <a:pt x="1285913" y="647"/>
                    <a:pt x="1281518" y="1930"/>
                  </a:cubicBezTo>
                  <a:lnTo>
                    <a:pt x="878712" y="119780"/>
                  </a:lnTo>
                  <a:lnTo>
                    <a:pt x="477602" y="3086"/>
                  </a:lnTo>
                  <a:cubicBezTo>
                    <a:pt x="473227" y="1809"/>
                    <a:pt x="468712" y="1181"/>
                    <a:pt x="464204" y="1181"/>
                  </a:cubicBezTo>
                  <a:cubicBezTo>
                    <a:pt x="459009" y="1181"/>
                    <a:pt x="453809" y="2019"/>
                    <a:pt x="448830" y="3708"/>
                  </a:cubicBezTo>
                  <a:lnTo>
                    <a:pt x="32588" y="144583"/>
                  </a:lnTo>
                  <a:cubicBezTo>
                    <a:pt x="13112" y="151174"/>
                    <a:pt x="0" y="169449"/>
                    <a:pt x="0" y="190017"/>
                  </a:cubicBezTo>
                  <a:lnTo>
                    <a:pt x="0" y="1317586"/>
                  </a:lnTo>
                  <a:cubicBezTo>
                    <a:pt x="0" y="1333049"/>
                    <a:pt x="7448" y="1347558"/>
                    <a:pt x="20008" y="1356569"/>
                  </a:cubicBezTo>
                  <a:cubicBezTo>
                    <a:pt x="28270" y="1362481"/>
                    <a:pt x="38068" y="1365554"/>
                    <a:pt x="47967" y="1365554"/>
                  </a:cubicBezTo>
                  <a:cubicBezTo>
                    <a:pt x="53136" y="1365554"/>
                    <a:pt x="58331" y="1364722"/>
                    <a:pt x="63347" y="1363021"/>
                  </a:cubicBezTo>
                  <a:lnTo>
                    <a:pt x="464172" y="1227366"/>
                  </a:lnTo>
                  <a:lnTo>
                    <a:pt x="863320" y="1363002"/>
                  </a:lnTo>
                  <a:cubicBezTo>
                    <a:pt x="868324" y="1364710"/>
                    <a:pt x="873537" y="1365561"/>
                    <a:pt x="878751" y="1365561"/>
                  </a:cubicBezTo>
                  <a:cubicBezTo>
                    <a:pt x="884027" y="1365561"/>
                    <a:pt x="889311" y="1364684"/>
                    <a:pt x="894365" y="1362944"/>
                  </a:cubicBezTo>
                  <a:lnTo>
                    <a:pt x="1295609" y="1224768"/>
                  </a:lnTo>
                  <a:lnTo>
                    <a:pt x="1695030" y="1351489"/>
                  </a:lnTo>
                  <a:cubicBezTo>
                    <a:pt x="1699780" y="1352994"/>
                    <a:pt x="1704670" y="1353737"/>
                    <a:pt x="1709534" y="1353737"/>
                  </a:cubicBezTo>
                  <a:cubicBezTo>
                    <a:pt x="1719592" y="1353737"/>
                    <a:pt x="1729543" y="1350562"/>
                    <a:pt x="1737861" y="1344479"/>
                  </a:cubicBezTo>
                  <a:cubicBezTo>
                    <a:pt x="1750206" y="1335449"/>
                    <a:pt x="1757502" y="1321066"/>
                    <a:pt x="1757502" y="1305769"/>
                  </a:cubicBezTo>
                  <a:lnTo>
                    <a:pt x="1757502" y="157930"/>
                  </a:lnTo>
                  <a:cubicBezTo>
                    <a:pt x="1757502" y="136169"/>
                    <a:pt x="1742859" y="117144"/>
                    <a:pt x="1721834" y="111563"/>
                  </a:cubicBezTo>
                  <a:lnTo>
                    <a:pt x="1307287" y="1600"/>
                  </a:lnTo>
                  <a:cubicBezTo>
                    <a:pt x="1303254" y="533"/>
                    <a:pt x="1299114" y="0"/>
                    <a:pt x="1294987" y="0"/>
                  </a:cubicBezTo>
                  <a:close/>
                  <a:moveTo>
                    <a:pt x="1294987" y="47967"/>
                  </a:moveTo>
                  <a:lnTo>
                    <a:pt x="1709534" y="157930"/>
                  </a:lnTo>
                  <a:lnTo>
                    <a:pt x="1709534" y="1305769"/>
                  </a:lnTo>
                  <a:lnTo>
                    <a:pt x="1294987" y="1174248"/>
                  </a:lnTo>
                  <a:lnTo>
                    <a:pt x="878751" y="1317586"/>
                  </a:lnTo>
                  <a:lnTo>
                    <a:pt x="464204" y="1176724"/>
                  </a:lnTo>
                  <a:lnTo>
                    <a:pt x="47967" y="1317586"/>
                  </a:lnTo>
                  <a:lnTo>
                    <a:pt x="47967" y="190017"/>
                  </a:lnTo>
                  <a:lnTo>
                    <a:pt x="464204" y="49142"/>
                  </a:lnTo>
                  <a:lnTo>
                    <a:pt x="878751" y="169748"/>
                  </a:lnTo>
                  <a:lnTo>
                    <a:pt x="1294987" y="47967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9" name="Google Shape;599;p5"/>
            <p:cNvSpPr/>
            <p:nvPr/>
          </p:nvSpPr>
          <p:spPr>
            <a:xfrm>
              <a:off x="7972591" y="4290950"/>
              <a:ext cx="1661566" cy="1269619"/>
            </a:xfrm>
            <a:custGeom>
              <a:rect b="b" l="l" r="r" t="t"/>
              <a:pathLst>
                <a:path extrusionOk="0" h="1269619" w="1661566">
                  <a:moveTo>
                    <a:pt x="1247019" y="0"/>
                  </a:moveTo>
                  <a:lnTo>
                    <a:pt x="830783" y="121786"/>
                  </a:lnTo>
                  <a:lnTo>
                    <a:pt x="416236" y="1181"/>
                  </a:lnTo>
                  <a:lnTo>
                    <a:pt x="0" y="142049"/>
                  </a:lnTo>
                  <a:lnTo>
                    <a:pt x="0" y="1269619"/>
                  </a:lnTo>
                  <a:lnTo>
                    <a:pt x="416236" y="1128756"/>
                  </a:lnTo>
                  <a:lnTo>
                    <a:pt x="830783" y="1269619"/>
                  </a:lnTo>
                  <a:lnTo>
                    <a:pt x="1247019" y="1126280"/>
                  </a:lnTo>
                  <a:lnTo>
                    <a:pt x="1661566" y="1257801"/>
                  </a:lnTo>
                  <a:lnTo>
                    <a:pt x="1661566" y="109962"/>
                  </a:lnTo>
                  <a:close/>
                  <a:moveTo>
                    <a:pt x="1247552" y="42068"/>
                  </a:moveTo>
                  <a:lnTo>
                    <a:pt x="1621040" y="141141"/>
                  </a:lnTo>
                  <a:lnTo>
                    <a:pt x="1621040" y="1202429"/>
                  </a:lnTo>
                  <a:lnTo>
                    <a:pt x="1259274" y="1087653"/>
                  </a:lnTo>
                  <a:cubicBezTo>
                    <a:pt x="1255287" y="1086389"/>
                    <a:pt x="1251153" y="1085754"/>
                    <a:pt x="1247019" y="1085754"/>
                  </a:cubicBezTo>
                  <a:cubicBezTo>
                    <a:pt x="1242561" y="1085754"/>
                    <a:pt x="1238097" y="1086497"/>
                    <a:pt x="1233824" y="1087964"/>
                  </a:cubicBezTo>
                  <a:lnTo>
                    <a:pt x="830694" y="1226794"/>
                  </a:lnTo>
                  <a:lnTo>
                    <a:pt x="429279" y="1090383"/>
                  </a:lnTo>
                  <a:cubicBezTo>
                    <a:pt x="425049" y="1088942"/>
                    <a:pt x="420643" y="1088224"/>
                    <a:pt x="416236" y="1088224"/>
                  </a:cubicBezTo>
                  <a:cubicBezTo>
                    <a:pt x="411848" y="1088224"/>
                    <a:pt x="407454" y="1088936"/>
                    <a:pt x="403244" y="1090371"/>
                  </a:cubicBezTo>
                  <a:lnTo>
                    <a:pt x="40525" y="1213123"/>
                  </a:lnTo>
                  <a:lnTo>
                    <a:pt x="40525" y="171113"/>
                  </a:lnTo>
                  <a:lnTo>
                    <a:pt x="417156" y="43649"/>
                  </a:lnTo>
                  <a:lnTo>
                    <a:pt x="819461" y="160699"/>
                  </a:lnTo>
                  <a:cubicBezTo>
                    <a:pt x="823163" y="161772"/>
                    <a:pt x="826973" y="162312"/>
                    <a:pt x="830783" y="162312"/>
                  </a:cubicBezTo>
                  <a:cubicBezTo>
                    <a:pt x="834618" y="162312"/>
                    <a:pt x="838447" y="161766"/>
                    <a:pt x="842162" y="160680"/>
                  </a:cubicBezTo>
                  <a:lnTo>
                    <a:pt x="1247552" y="42068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0" name="Google Shape;600;p5"/>
            <p:cNvSpPr/>
            <p:nvPr/>
          </p:nvSpPr>
          <p:spPr>
            <a:xfrm>
              <a:off x="8388827" y="4292128"/>
              <a:ext cx="414547" cy="1268444"/>
            </a:xfrm>
            <a:custGeom>
              <a:rect b="b" l="l" r="r" t="t"/>
              <a:pathLst>
                <a:path extrusionOk="0" h="1268444" w="414547">
                  <a:moveTo>
                    <a:pt x="0" y="0"/>
                  </a:moveTo>
                  <a:lnTo>
                    <a:pt x="0" y="1127575"/>
                  </a:lnTo>
                  <a:lnTo>
                    <a:pt x="414547" y="1268444"/>
                  </a:lnTo>
                  <a:lnTo>
                    <a:pt x="414547" y="12060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1" name="Google Shape;601;p5"/>
            <p:cNvSpPr/>
            <p:nvPr/>
          </p:nvSpPr>
          <p:spPr>
            <a:xfrm>
              <a:off x="9219610" y="4292128"/>
              <a:ext cx="414547" cy="1256626"/>
            </a:xfrm>
            <a:custGeom>
              <a:rect b="b" l="l" r="r" t="t"/>
              <a:pathLst>
                <a:path extrusionOk="0" h="1256626" w="414547">
                  <a:moveTo>
                    <a:pt x="0" y="0"/>
                  </a:moveTo>
                  <a:lnTo>
                    <a:pt x="0" y="1125105"/>
                  </a:lnTo>
                  <a:lnTo>
                    <a:pt x="414547" y="1256626"/>
                  </a:lnTo>
                  <a:lnTo>
                    <a:pt x="414547" y="108788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2" name="Google Shape;602;p5"/>
            <p:cNvSpPr/>
            <p:nvPr/>
          </p:nvSpPr>
          <p:spPr>
            <a:xfrm>
              <a:off x="8118422" y="4698173"/>
              <a:ext cx="1372438" cy="614635"/>
            </a:xfrm>
            <a:custGeom>
              <a:rect b="b" l="l" r="r" t="t"/>
              <a:pathLst>
                <a:path extrusionOk="0" h="614635" w="1372438">
                  <a:moveTo>
                    <a:pt x="12573" y="119145"/>
                  </a:moveTo>
                  <a:cubicBezTo>
                    <a:pt x="12198" y="119145"/>
                    <a:pt x="11830" y="119119"/>
                    <a:pt x="11449" y="119100"/>
                  </a:cubicBezTo>
                  <a:cubicBezTo>
                    <a:pt x="4870" y="118491"/>
                    <a:pt x="0" y="112661"/>
                    <a:pt x="609" y="106051"/>
                  </a:cubicBezTo>
                  <a:cubicBezTo>
                    <a:pt x="5530" y="52368"/>
                    <a:pt x="21361" y="11036"/>
                    <a:pt x="22034" y="9302"/>
                  </a:cubicBezTo>
                  <a:cubicBezTo>
                    <a:pt x="24403" y="3124"/>
                    <a:pt x="31381" y="0"/>
                    <a:pt x="37522" y="2463"/>
                  </a:cubicBezTo>
                  <a:cubicBezTo>
                    <a:pt x="43700" y="4832"/>
                    <a:pt x="46774" y="11785"/>
                    <a:pt x="44405" y="17964"/>
                  </a:cubicBezTo>
                  <a:cubicBezTo>
                    <a:pt x="44240" y="18345"/>
                    <a:pt x="29089" y="58064"/>
                    <a:pt x="24498" y="108254"/>
                  </a:cubicBezTo>
                  <a:cubicBezTo>
                    <a:pt x="23933" y="114465"/>
                    <a:pt x="18688" y="119145"/>
                    <a:pt x="12573" y="119145"/>
                  </a:cubicBezTo>
                  <a:close/>
                  <a:moveTo>
                    <a:pt x="443147" y="138849"/>
                  </a:moveTo>
                  <a:cubicBezTo>
                    <a:pt x="437622" y="138849"/>
                    <a:pt x="432650" y="135000"/>
                    <a:pt x="431438" y="129400"/>
                  </a:cubicBezTo>
                  <a:cubicBezTo>
                    <a:pt x="429355" y="119805"/>
                    <a:pt x="424319" y="110972"/>
                    <a:pt x="416490" y="103193"/>
                  </a:cubicBezTo>
                  <a:cubicBezTo>
                    <a:pt x="404310" y="91014"/>
                    <a:pt x="389839" y="84861"/>
                    <a:pt x="373443" y="84861"/>
                  </a:cubicBezTo>
                  <a:cubicBezTo>
                    <a:pt x="366820" y="84861"/>
                    <a:pt x="360959" y="79495"/>
                    <a:pt x="360959" y="72866"/>
                  </a:cubicBezTo>
                  <a:cubicBezTo>
                    <a:pt x="360959" y="66236"/>
                    <a:pt x="365836" y="60871"/>
                    <a:pt x="372465" y="60871"/>
                  </a:cubicBezTo>
                  <a:cubicBezTo>
                    <a:pt x="396113" y="60871"/>
                    <a:pt x="416845" y="69634"/>
                    <a:pt x="433425" y="86213"/>
                  </a:cubicBezTo>
                  <a:cubicBezTo>
                    <a:pt x="444550" y="97294"/>
                    <a:pt x="451789" y="110102"/>
                    <a:pt x="454856" y="124301"/>
                  </a:cubicBezTo>
                  <a:cubicBezTo>
                    <a:pt x="456260" y="130784"/>
                    <a:pt x="452164" y="137160"/>
                    <a:pt x="445700" y="138563"/>
                  </a:cubicBezTo>
                  <a:cubicBezTo>
                    <a:pt x="444830" y="138753"/>
                    <a:pt x="443985" y="138849"/>
                    <a:pt x="443147" y="138849"/>
                  </a:cubicBezTo>
                  <a:close/>
                  <a:moveTo>
                    <a:pt x="244398" y="211613"/>
                  </a:moveTo>
                  <a:cubicBezTo>
                    <a:pt x="243344" y="211613"/>
                    <a:pt x="242265" y="211474"/>
                    <a:pt x="241185" y="211169"/>
                  </a:cubicBezTo>
                  <a:cubicBezTo>
                    <a:pt x="234791" y="209391"/>
                    <a:pt x="231070" y="202780"/>
                    <a:pt x="232848" y="196411"/>
                  </a:cubicBezTo>
                  <a:cubicBezTo>
                    <a:pt x="242290" y="162547"/>
                    <a:pt x="258895" y="131959"/>
                    <a:pt x="280860" y="107924"/>
                  </a:cubicBezTo>
                  <a:cubicBezTo>
                    <a:pt x="285337" y="103060"/>
                    <a:pt x="292900" y="102704"/>
                    <a:pt x="297821" y="107175"/>
                  </a:cubicBezTo>
                  <a:cubicBezTo>
                    <a:pt x="302691" y="111652"/>
                    <a:pt x="303041" y="119240"/>
                    <a:pt x="298570" y="124136"/>
                  </a:cubicBezTo>
                  <a:cubicBezTo>
                    <a:pt x="279107" y="145376"/>
                    <a:pt x="264369" y="172593"/>
                    <a:pt x="255943" y="202831"/>
                  </a:cubicBezTo>
                  <a:cubicBezTo>
                    <a:pt x="254469" y="208146"/>
                    <a:pt x="249643" y="211613"/>
                    <a:pt x="244398" y="211613"/>
                  </a:cubicBezTo>
                  <a:close/>
                  <a:moveTo>
                    <a:pt x="984897" y="229857"/>
                  </a:moveTo>
                  <a:cubicBezTo>
                    <a:pt x="980420" y="229857"/>
                    <a:pt x="976134" y="227349"/>
                    <a:pt x="974077" y="223037"/>
                  </a:cubicBezTo>
                  <a:cubicBezTo>
                    <a:pt x="968660" y="211702"/>
                    <a:pt x="961028" y="201707"/>
                    <a:pt x="951407" y="193363"/>
                  </a:cubicBezTo>
                  <a:cubicBezTo>
                    <a:pt x="937914" y="181610"/>
                    <a:pt x="923975" y="173647"/>
                    <a:pt x="909967" y="169691"/>
                  </a:cubicBezTo>
                  <a:cubicBezTo>
                    <a:pt x="903598" y="167887"/>
                    <a:pt x="899877" y="161258"/>
                    <a:pt x="901687" y="154889"/>
                  </a:cubicBezTo>
                  <a:cubicBezTo>
                    <a:pt x="903484" y="148494"/>
                    <a:pt x="910139" y="144792"/>
                    <a:pt x="916482" y="146596"/>
                  </a:cubicBezTo>
                  <a:cubicBezTo>
                    <a:pt x="933932" y="151542"/>
                    <a:pt x="950982" y="161188"/>
                    <a:pt x="967143" y="175266"/>
                  </a:cubicBezTo>
                  <a:cubicBezTo>
                    <a:pt x="979246" y="185781"/>
                    <a:pt x="988879" y="198380"/>
                    <a:pt x="995711" y="212686"/>
                  </a:cubicBezTo>
                  <a:cubicBezTo>
                    <a:pt x="998569" y="218662"/>
                    <a:pt x="996041" y="225831"/>
                    <a:pt x="990072" y="228688"/>
                  </a:cubicBezTo>
                  <a:cubicBezTo>
                    <a:pt x="988409" y="229482"/>
                    <a:pt x="986631" y="229857"/>
                    <a:pt x="984897" y="229857"/>
                  </a:cubicBezTo>
                  <a:close/>
                  <a:moveTo>
                    <a:pt x="779303" y="276275"/>
                  </a:moveTo>
                  <a:cubicBezTo>
                    <a:pt x="778459" y="276275"/>
                    <a:pt x="777614" y="276180"/>
                    <a:pt x="776776" y="276021"/>
                  </a:cubicBezTo>
                  <a:cubicBezTo>
                    <a:pt x="770286" y="274612"/>
                    <a:pt x="766165" y="268243"/>
                    <a:pt x="767549" y="261778"/>
                  </a:cubicBezTo>
                  <a:cubicBezTo>
                    <a:pt x="775207" y="226174"/>
                    <a:pt x="792613" y="194513"/>
                    <a:pt x="816590" y="172618"/>
                  </a:cubicBezTo>
                  <a:cubicBezTo>
                    <a:pt x="821493" y="168148"/>
                    <a:pt x="829075" y="168490"/>
                    <a:pt x="833526" y="173386"/>
                  </a:cubicBezTo>
                  <a:cubicBezTo>
                    <a:pt x="837996" y="178263"/>
                    <a:pt x="837653" y="185851"/>
                    <a:pt x="832751" y="190322"/>
                  </a:cubicBezTo>
                  <a:cubicBezTo>
                    <a:pt x="812450" y="208895"/>
                    <a:pt x="797598" y="236035"/>
                    <a:pt x="791019" y="266795"/>
                  </a:cubicBezTo>
                  <a:cubicBezTo>
                    <a:pt x="789800" y="272440"/>
                    <a:pt x="784834" y="276275"/>
                    <a:pt x="779303" y="276275"/>
                  </a:cubicBezTo>
                  <a:close/>
                  <a:moveTo>
                    <a:pt x="338385" y="287261"/>
                  </a:moveTo>
                  <a:cubicBezTo>
                    <a:pt x="334333" y="287261"/>
                    <a:pt x="330403" y="285197"/>
                    <a:pt x="328123" y="281495"/>
                  </a:cubicBezTo>
                  <a:cubicBezTo>
                    <a:pt x="324707" y="275831"/>
                    <a:pt x="326504" y="268458"/>
                    <a:pt x="332155" y="265017"/>
                  </a:cubicBezTo>
                  <a:cubicBezTo>
                    <a:pt x="360445" y="247865"/>
                    <a:pt x="384803" y="227558"/>
                    <a:pt x="402628" y="206336"/>
                  </a:cubicBezTo>
                  <a:cubicBezTo>
                    <a:pt x="406869" y="201263"/>
                    <a:pt x="414432" y="200602"/>
                    <a:pt x="419512" y="204863"/>
                  </a:cubicBezTo>
                  <a:cubicBezTo>
                    <a:pt x="424599" y="209130"/>
                    <a:pt x="425253" y="216693"/>
                    <a:pt x="420985" y="221754"/>
                  </a:cubicBezTo>
                  <a:cubicBezTo>
                    <a:pt x="401504" y="244957"/>
                    <a:pt x="375088" y="267023"/>
                    <a:pt x="344614" y="285527"/>
                  </a:cubicBezTo>
                  <a:cubicBezTo>
                    <a:pt x="342665" y="286702"/>
                    <a:pt x="340518" y="287261"/>
                    <a:pt x="338385" y="287261"/>
                  </a:cubicBezTo>
                  <a:close/>
                  <a:moveTo>
                    <a:pt x="69602" y="294544"/>
                  </a:moveTo>
                  <a:cubicBezTo>
                    <a:pt x="66821" y="294544"/>
                    <a:pt x="64007" y="293585"/>
                    <a:pt x="61734" y="291592"/>
                  </a:cubicBezTo>
                  <a:cubicBezTo>
                    <a:pt x="36068" y="269252"/>
                    <a:pt x="18027" y="240303"/>
                    <a:pt x="8153" y="205568"/>
                  </a:cubicBezTo>
                  <a:cubicBezTo>
                    <a:pt x="6324" y="199199"/>
                    <a:pt x="10026" y="192570"/>
                    <a:pt x="16395" y="190766"/>
                  </a:cubicBezTo>
                  <a:cubicBezTo>
                    <a:pt x="22834" y="188868"/>
                    <a:pt x="29387" y="192665"/>
                    <a:pt x="31197" y="199009"/>
                  </a:cubicBezTo>
                  <a:cubicBezTo>
                    <a:pt x="39789" y="229203"/>
                    <a:pt x="55365" y="254260"/>
                    <a:pt x="77476" y="273513"/>
                  </a:cubicBezTo>
                  <a:cubicBezTo>
                    <a:pt x="82467" y="277844"/>
                    <a:pt x="83007" y="285432"/>
                    <a:pt x="78644" y="290423"/>
                  </a:cubicBezTo>
                  <a:cubicBezTo>
                    <a:pt x="76282" y="293135"/>
                    <a:pt x="72955" y="294544"/>
                    <a:pt x="69602" y="294544"/>
                  </a:cubicBezTo>
                  <a:close/>
                  <a:moveTo>
                    <a:pt x="267068" y="397643"/>
                  </a:moveTo>
                  <a:cubicBezTo>
                    <a:pt x="262712" y="397643"/>
                    <a:pt x="258495" y="395255"/>
                    <a:pt x="256368" y="391083"/>
                  </a:cubicBezTo>
                  <a:cubicBezTo>
                    <a:pt x="246176" y="371011"/>
                    <a:pt x="238334" y="350564"/>
                    <a:pt x="232918" y="329984"/>
                  </a:cubicBezTo>
                  <a:cubicBezTo>
                    <a:pt x="205092" y="335534"/>
                    <a:pt x="177926" y="336588"/>
                    <a:pt x="154108" y="333444"/>
                  </a:cubicBezTo>
                  <a:cubicBezTo>
                    <a:pt x="147548" y="332555"/>
                    <a:pt x="142932" y="326536"/>
                    <a:pt x="143802" y="319957"/>
                  </a:cubicBezTo>
                  <a:cubicBezTo>
                    <a:pt x="144697" y="313404"/>
                    <a:pt x="150787" y="308857"/>
                    <a:pt x="157295" y="309651"/>
                  </a:cubicBezTo>
                  <a:cubicBezTo>
                    <a:pt x="178492" y="312534"/>
                    <a:pt x="202825" y="311524"/>
                    <a:pt x="227812" y="306539"/>
                  </a:cubicBezTo>
                  <a:cubicBezTo>
                    <a:pt x="227228" y="303123"/>
                    <a:pt x="226714" y="299700"/>
                    <a:pt x="226244" y="296259"/>
                  </a:cubicBezTo>
                  <a:cubicBezTo>
                    <a:pt x="225380" y="289693"/>
                    <a:pt x="229990" y="283679"/>
                    <a:pt x="236569" y="282790"/>
                  </a:cubicBezTo>
                  <a:cubicBezTo>
                    <a:pt x="242595" y="281920"/>
                    <a:pt x="249129" y="286512"/>
                    <a:pt x="250037" y="293116"/>
                  </a:cubicBezTo>
                  <a:cubicBezTo>
                    <a:pt x="250393" y="295903"/>
                    <a:pt x="250818" y="298684"/>
                    <a:pt x="251282" y="301478"/>
                  </a:cubicBezTo>
                  <a:cubicBezTo>
                    <a:pt x="256317" y="301739"/>
                    <a:pt x="260838" y="305155"/>
                    <a:pt x="262242" y="310286"/>
                  </a:cubicBezTo>
                  <a:cubicBezTo>
                    <a:pt x="263766" y="315836"/>
                    <a:pt x="261118" y="321551"/>
                    <a:pt x="256178" y="324103"/>
                  </a:cubicBezTo>
                  <a:cubicBezTo>
                    <a:pt x="261162" y="342957"/>
                    <a:pt x="268376" y="361740"/>
                    <a:pt x="277774" y="380218"/>
                  </a:cubicBezTo>
                  <a:cubicBezTo>
                    <a:pt x="280765" y="386124"/>
                    <a:pt x="278403" y="393338"/>
                    <a:pt x="272503" y="396328"/>
                  </a:cubicBezTo>
                  <a:cubicBezTo>
                    <a:pt x="270764" y="397224"/>
                    <a:pt x="268890" y="397643"/>
                    <a:pt x="267068" y="397643"/>
                  </a:cubicBezTo>
                  <a:close/>
                  <a:moveTo>
                    <a:pt x="963796" y="414978"/>
                  </a:moveTo>
                  <a:cubicBezTo>
                    <a:pt x="962107" y="414978"/>
                    <a:pt x="960399" y="414623"/>
                    <a:pt x="958780" y="413873"/>
                  </a:cubicBezTo>
                  <a:cubicBezTo>
                    <a:pt x="952766" y="411111"/>
                    <a:pt x="950137" y="403987"/>
                    <a:pt x="952900" y="397973"/>
                  </a:cubicBezTo>
                  <a:cubicBezTo>
                    <a:pt x="962786" y="376516"/>
                    <a:pt x="975785" y="343846"/>
                    <a:pt x="981595" y="309911"/>
                  </a:cubicBezTo>
                  <a:cubicBezTo>
                    <a:pt x="982694" y="303377"/>
                    <a:pt x="988758" y="298945"/>
                    <a:pt x="995457" y="300120"/>
                  </a:cubicBezTo>
                  <a:cubicBezTo>
                    <a:pt x="1001972" y="301244"/>
                    <a:pt x="1006348" y="307447"/>
                    <a:pt x="1005249" y="313988"/>
                  </a:cubicBezTo>
                  <a:cubicBezTo>
                    <a:pt x="998969" y="350475"/>
                    <a:pt x="985151" y="385254"/>
                    <a:pt x="974686" y="407993"/>
                  </a:cubicBezTo>
                  <a:cubicBezTo>
                    <a:pt x="972667" y="412400"/>
                    <a:pt x="968317" y="414978"/>
                    <a:pt x="963796" y="414978"/>
                  </a:cubicBezTo>
                  <a:close/>
                  <a:moveTo>
                    <a:pt x="1298689" y="441115"/>
                  </a:moveTo>
                  <a:cubicBezTo>
                    <a:pt x="1294803" y="441115"/>
                    <a:pt x="1290980" y="439216"/>
                    <a:pt x="1288662" y="435705"/>
                  </a:cubicBezTo>
                  <a:cubicBezTo>
                    <a:pt x="1285036" y="430174"/>
                    <a:pt x="1286554" y="422757"/>
                    <a:pt x="1292110" y="419093"/>
                  </a:cubicBezTo>
                  <a:cubicBezTo>
                    <a:pt x="1311808" y="406146"/>
                    <a:pt x="1331734" y="391293"/>
                    <a:pt x="1351311" y="374948"/>
                  </a:cubicBezTo>
                  <a:cubicBezTo>
                    <a:pt x="1356398" y="370687"/>
                    <a:pt x="1363935" y="371392"/>
                    <a:pt x="1368202" y="376472"/>
                  </a:cubicBezTo>
                  <a:cubicBezTo>
                    <a:pt x="1372438" y="381552"/>
                    <a:pt x="1371765" y="389121"/>
                    <a:pt x="1366678" y="393363"/>
                  </a:cubicBezTo>
                  <a:cubicBezTo>
                    <a:pt x="1346396" y="410292"/>
                    <a:pt x="1325740" y="425678"/>
                    <a:pt x="1305267" y="439146"/>
                  </a:cubicBezTo>
                  <a:cubicBezTo>
                    <a:pt x="1303261" y="440480"/>
                    <a:pt x="1300962" y="441115"/>
                    <a:pt x="1298689" y="441115"/>
                  </a:cubicBezTo>
                  <a:close/>
                  <a:moveTo>
                    <a:pt x="852544" y="441813"/>
                  </a:moveTo>
                  <a:cubicBezTo>
                    <a:pt x="849833" y="441813"/>
                    <a:pt x="847134" y="440905"/>
                    <a:pt x="844880" y="439051"/>
                  </a:cubicBezTo>
                  <a:cubicBezTo>
                    <a:pt x="817016" y="415931"/>
                    <a:pt x="794645" y="389591"/>
                    <a:pt x="780199" y="362864"/>
                  </a:cubicBezTo>
                  <a:cubicBezTo>
                    <a:pt x="777036" y="357035"/>
                    <a:pt x="779208" y="349745"/>
                    <a:pt x="785025" y="346608"/>
                  </a:cubicBezTo>
                  <a:cubicBezTo>
                    <a:pt x="790854" y="343496"/>
                    <a:pt x="798137" y="345605"/>
                    <a:pt x="801274" y="351434"/>
                  </a:cubicBezTo>
                  <a:cubicBezTo>
                    <a:pt x="814298" y="375488"/>
                    <a:pt x="834675" y="399402"/>
                    <a:pt x="860202" y="420598"/>
                  </a:cubicBezTo>
                  <a:cubicBezTo>
                    <a:pt x="865308" y="424840"/>
                    <a:pt x="866006" y="432377"/>
                    <a:pt x="861771" y="437483"/>
                  </a:cubicBezTo>
                  <a:cubicBezTo>
                    <a:pt x="859402" y="440340"/>
                    <a:pt x="855986" y="441813"/>
                    <a:pt x="852544" y="441813"/>
                  </a:cubicBezTo>
                  <a:close/>
                  <a:moveTo>
                    <a:pt x="1122400" y="513035"/>
                  </a:moveTo>
                  <a:cubicBezTo>
                    <a:pt x="1116634" y="513035"/>
                    <a:pt x="1111529" y="508844"/>
                    <a:pt x="1110595" y="502964"/>
                  </a:cubicBezTo>
                  <a:cubicBezTo>
                    <a:pt x="1109516" y="496436"/>
                    <a:pt x="1113967" y="490270"/>
                    <a:pt x="1120508" y="489216"/>
                  </a:cubicBezTo>
                  <a:cubicBezTo>
                    <a:pt x="1150105" y="484416"/>
                    <a:pt x="1180109" y="475703"/>
                    <a:pt x="1209732" y="463340"/>
                  </a:cubicBezTo>
                  <a:cubicBezTo>
                    <a:pt x="1215802" y="460813"/>
                    <a:pt x="1222876" y="463645"/>
                    <a:pt x="1225403" y="469785"/>
                  </a:cubicBezTo>
                  <a:cubicBezTo>
                    <a:pt x="1227956" y="475869"/>
                    <a:pt x="1225073" y="482892"/>
                    <a:pt x="1218958" y="485451"/>
                  </a:cubicBezTo>
                  <a:cubicBezTo>
                    <a:pt x="1187627" y="498563"/>
                    <a:pt x="1155795" y="507790"/>
                    <a:pt x="1124343" y="512876"/>
                  </a:cubicBezTo>
                  <a:cubicBezTo>
                    <a:pt x="1123689" y="512991"/>
                    <a:pt x="1123054" y="513035"/>
                    <a:pt x="1122400" y="513035"/>
                  </a:cubicBezTo>
                  <a:close/>
                  <a:moveTo>
                    <a:pt x="392696" y="540137"/>
                  </a:moveTo>
                  <a:cubicBezTo>
                    <a:pt x="390328" y="540137"/>
                    <a:pt x="387940" y="539438"/>
                    <a:pt x="385857" y="538003"/>
                  </a:cubicBezTo>
                  <a:cubicBezTo>
                    <a:pt x="358876" y="519271"/>
                    <a:pt x="334124" y="497204"/>
                    <a:pt x="312267" y="472427"/>
                  </a:cubicBezTo>
                  <a:cubicBezTo>
                    <a:pt x="307892" y="467467"/>
                    <a:pt x="308355" y="459873"/>
                    <a:pt x="313321" y="455498"/>
                  </a:cubicBezTo>
                  <a:cubicBezTo>
                    <a:pt x="318312" y="451110"/>
                    <a:pt x="325875" y="451586"/>
                    <a:pt x="330257" y="456552"/>
                  </a:cubicBezTo>
                  <a:cubicBezTo>
                    <a:pt x="350843" y="479901"/>
                    <a:pt x="374142" y="500672"/>
                    <a:pt x="399535" y="518287"/>
                  </a:cubicBezTo>
                  <a:cubicBezTo>
                    <a:pt x="404971" y="522077"/>
                    <a:pt x="406330" y="529551"/>
                    <a:pt x="402558" y="534981"/>
                  </a:cubicBezTo>
                  <a:cubicBezTo>
                    <a:pt x="400215" y="538333"/>
                    <a:pt x="396494" y="540137"/>
                    <a:pt x="392696" y="540137"/>
                  </a:cubicBezTo>
                  <a:close/>
                  <a:moveTo>
                    <a:pt x="848239" y="562762"/>
                  </a:moveTo>
                  <a:cubicBezTo>
                    <a:pt x="844137" y="562762"/>
                    <a:pt x="840155" y="560654"/>
                    <a:pt x="837907" y="556863"/>
                  </a:cubicBezTo>
                  <a:cubicBezTo>
                    <a:pt x="834529" y="551167"/>
                    <a:pt x="836428" y="543814"/>
                    <a:pt x="842149" y="540442"/>
                  </a:cubicBezTo>
                  <a:cubicBezTo>
                    <a:pt x="870788" y="523532"/>
                    <a:pt x="893743" y="503529"/>
                    <a:pt x="910348" y="480999"/>
                  </a:cubicBezTo>
                  <a:cubicBezTo>
                    <a:pt x="913276" y="477012"/>
                    <a:pt x="918260" y="475405"/>
                    <a:pt x="922737" y="476434"/>
                  </a:cubicBezTo>
                  <a:cubicBezTo>
                    <a:pt x="922870" y="475849"/>
                    <a:pt x="923086" y="475259"/>
                    <a:pt x="923321" y="474675"/>
                  </a:cubicBezTo>
                  <a:cubicBezTo>
                    <a:pt x="925925" y="468534"/>
                    <a:pt x="933018" y="465804"/>
                    <a:pt x="939031" y="468280"/>
                  </a:cubicBezTo>
                  <a:cubicBezTo>
                    <a:pt x="967492" y="480294"/>
                    <a:pt x="997489" y="488162"/>
                    <a:pt x="1028198" y="491655"/>
                  </a:cubicBezTo>
                  <a:cubicBezTo>
                    <a:pt x="1034783" y="492404"/>
                    <a:pt x="1039514" y="498354"/>
                    <a:pt x="1038764" y="504939"/>
                  </a:cubicBezTo>
                  <a:cubicBezTo>
                    <a:pt x="1038009" y="511543"/>
                    <a:pt x="1031855" y="516197"/>
                    <a:pt x="1025486" y="515499"/>
                  </a:cubicBezTo>
                  <a:cubicBezTo>
                    <a:pt x="993165" y="511797"/>
                    <a:pt x="961593" y="503624"/>
                    <a:pt x="931589" y="491166"/>
                  </a:cubicBezTo>
                  <a:cubicBezTo>
                    <a:pt x="931214" y="492594"/>
                    <a:pt x="930579" y="493972"/>
                    <a:pt x="929646" y="495242"/>
                  </a:cubicBezTo>
                  <a:cubicBezTo>
                    <a:pt x="911117" y="520369"/>
                    <a:pt x="885780" y="542524"/>
                    <a:pt x="854328" y="561105"/>
                  </a:cubicBezTo>
                  <a:cubicBezTo>
                    <a:pt x="852430" y="562222"/>
                    <a:pt x="850322" y="562762"/>
                    <a:pt x="848239" y="562762"/>
                  </a:cubicBezTo>
                  <a:close/>
                  <a:moveTo>
                    <a:pt x="569734" y="609834"/>
                  </a:moveTo>
                  <a:cubicBezTo>
                    <a:pt x="569106" y="609834"/>
                    <a:pt x="568496" y="609790"/>
                    <a:pt x="567861" y="609695"/>
                  </a:cubicBezTo>
                  <a:cubicBezTo>
                    <a:pt x="535025" y="604589"/>
                    <a:pt x="503053" y="596023"/>
                    <a:pt x="472865" y="584212"/>
                  </a:cubicBezTo>
                  <a:cubicBezTo>
                    <a:pt x="466686" y="581799"/>
                    <a:pt x="463638" y="574846"/>
                    <a:pt x="466051" y="568686"/>
                  </a:cubicBezTo>
                  <a:cubicBezTo>
                    <a:pt x="468464" y="562527"/>
                    <a:pt x="475399" y="559460"/>
                    <a:pt x="481577" y="561873"/>
                  </a:cubicBezTo>
                  <a:cubicBezTo>
                    <a:pt x="510152" y="573043"/>
                    <a:pt x="540435" y="581145"/>
                    <a:pt x="571563" y="585997"/>
                  </a:cubicBezTo>
                  <a:cubicBezTo>
                    <a:pt x="578097" y="587025"/>
                    <a:pt x="582574" y="593140"/>
                    <a:pt x="581564" y="599700"/>
                  </a:cubicBezTo>
                  <a:cubicBezTo>
                    <a:pt x="580650" y="605599"/>
                    <a:pt x="575544" y="609834"/>
                    <a:pt x="569734" y="609834"/>
                  </a:cubicBezTo>
                  <a:close/>
                  <a:moveTo>
                    <a:pt x="665340" y="614635"/>
                  </a:moveTo>
                  <a:cubicBezTo>
                    <a:pt x="658996" y="614635"/>
                    <a:pt x="653700" y="609676"/>
                    <a:pt x="653370" y="603281"/>
                  </a:cubicBezTo>
                  <a:cubicBezTo>
                    <a:pt x="653021" y="596677"/>
                    <a:pt x="658101" y="591032"/>
                    <a:pt x="664705" y="590683"/>
                  </a:cubicBezTo>
                  <a:cubicBezTo>
                    <a:pt x="696277" y="589019"/>
                    <a:pt x="727246" y="584053"/>
                    <a:pt x="756729" y="575951"/>
                  </a:cubicBezTo>
                  <a:cubicBezTo>
                    <a:pt x="763219" y="574262"/>
                    <a:pt x="769702" y="577964"/>
                    <a:pt x="771486" y="584333"/>
                  </a:cubicBezTo>
                  <a:cubicBezTo>
                    <a:pt x="773239" y="590727"/>
                    <a:pt x="769467" y="597331"/>
                    <a:pt x="763098" y="599084"/>
                  </a:cubicBezTo>
                  <a:cubicBezTo>
                    <a:pt x="731951" y="607637"/>
                    <a:pt x="699281" y="612857"/>
                    <a:pt x="665968" y="614610"/>
                  </a:cubicBezTo>
                  <a:cubicBezTo>
                    <a:pt x="665759" y="614635"/>
                    <a:pt x="665549" y="614635"/>
                    <a:pt x="665340" y="61463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3" name="Google Shape;603;p5"/>
            <p:cNvSpPr/>
            <p:nvPr/>
          </p:nvSpPr>
          <p:spPr>
            <a:xfrm>
              <a:off x="8994689" y="4978624"/>
              <a:ext cx="171399" cy="171405"/>
            </a:xfrm>
            <a:custGeom>
              <a:rect b="b" l="l" r="r" t="t"/>
              <a:pathLst>
                <a:path extrusionOk="0" h="171405" w="171399">
                  <a:moveTo>
                    <a:pt x="159759" y="159765"/>
                  </a:moveTo>
                  <a:lnTo>
                    <a:pt x="159759" y="159765"/>
                  </a:lnTo>
                  <a:cubicBezTo>
                    <a:pt x="148126" y="171405"/>
                    <a:pt x="129076" y="171405"/>
                    <a:pt x="117436" y="159765"/>
                  </a:cubicBezTo>
                  <a:lnTo>
                    <a:pt x="11639" y="53962"/>
                  </a:lnTo>
                  <a:cubicBezTo>
                    <a:pt x="0" y="42322"/>
                    <a:pt x="0" y="23279"/>
                    <a:pt x="11639" y="11639"/>
                  </a:cubicBezTo>
                  <a:cubicBezTo>
                    <a:pt x="23272" y="0"/>
                    <a:pt x="42316" y="0"/>
                    <a:pt x="53955" y="11639"/>
                  </a:cubicBezTo>
                  <a:lnTo>
                    <a:pt x="159759" y="117443"/>
                  </a:lnTo>
                  <a:cubicBezTo>
                    <a:pt x="171399" y="129082"/>
                    <a:pt x="171399" y="148126"/>
                    <a:pt x="159759" y="15976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4" name="Google Shape;604;p5"/>
            <p:cNvSpPr/>
            <p:nvPr/>
          </p:nvSpPr>
          <p:spPr>
            <a:xfrm>
              <a:off x="8994688" y="4978624"/>
              <a:ext cx="171399" cy="171405"/>
            </a:xfrm>
            <a:custGeom>
              <a:rect b="b" l="l" r="r" t="t"/>
              <a:pathLst>
                <a:path extrusionOk="0" h="171405" w="171399">
                  <a:moveTo>
                    <a:pt x="11639" y="159765"/>
                  </a:moveTo>
                  <a:lnTo>
                    <a:pt x="11639" y="159765"/>
                  </a:lnTo>
                  <a:cubicBezTo>
                    <a:pt x="0" y="148126"/>
                    <a:pt x="0" y="129082"/>
                    <a:pt x="11639" y="117443"/>
                  </a:cubicBezTo>
                  <a:lnTo>
                    <a:pt x="117436" y="11639"/>
                  </a:lnTo>
                  <a:cubicBezTo>
                    <a:pt x="129076" y="0"/>
                    <a:pt x="148126" y="0"/>
                    <a:pt x="159759" y="11639"/>
                  </a:cubicBezTo>
                  <a:cubicBezTo>
                    <a:pt x="171399" y="23279"/>
                    <a:pt x="171399" y="42322"/>
                    <a:pt x="159759" y="53962"/>
                  </a:cubicBezTo>
                  <a:lnTo>
                    <a:pt x="53955" y="159765"/>
                  </a:lnTo>
                  <a:cubicBezTo>
                    <a:pt x="42316" y="171405"/>
                    <a:pt x="23272" y="171405"/>
                    <a:pt x="11639" y="15976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5" name="Google Shape;605;p5"/>
            <p:cNvSpPr/>
            <p:nvPr/>
          </p:nvSpPr>
          <p:spPr>
            <a:xfrm>
              <a:off x="8741192" y="4100824"/>
              <a:ext cx="693261" cy="898702"/>
            </a:xfrm>
            <a:custGeom>
              <a:rect b="b" l="l" r="r" t="t"/>
              <a:pathLst>
                <a:path extrusionOk="0" h="898702" w="693261">
                  <a:moveTo>
                    <a:pt x="346538" y="898702"/>
                  </a:moveTo>
                  <a:cubicBezTo>
                    <a:pt x="343446" y="898702"/>
                    <a:pt x="340328" y="898118"/>
                    <a:pt x="337356" y="896874"/>
                  </a:cubicBezTo>
                  <a:cubicBezTo>
                    <a:pt x="334479" y="895680"/>
                    <a:pt x="331920" y="893972"/>
                    <a:pt x="329761" y="891863"/>
                  </a:cubicBezTo>
                  <a:cubicBezTo>
                    <a:pt x="301986" y="869588"/>
                    <a:pt x="87407" y="688524"/>
                    <a:pt x="26860" y="395922"/>
                  </a:cubicBezTo>
                  <a:cubicBezTo>
                    <a:pt x="12674" y="327304"/>
                    <a:pt x="0" y="198323"/>
                    <a:pt x="74688" y="105505"/>
                  </a:cubicBezTo>
                  <a:cubicBezTo>
                    <a:pt x="129800" y="36976"/>
                    <a:pt x="221189" y="1473"/>
                    <a:pt x="346252" y="0"/>
                  </a:cubicBezTo>
                  <a:cubicBezTo>
                    <a:pt x="472090" y="1473"/>
                    <a:pt x="563460" y="36976"/>
                    <a:pt x="618597" y="105505"/>
                  </a:cubicBezTo>
                  <a:cubicBezTo>
                    <a:pt x="693261" y="198348"/>
                    <a:pt x="680567" y="327329"/>
                    <a:pt x="666369" y="395947"/>
                  </a:cubicBezTo>
                  <a:cubicBezTo>
                    <a:pt x="605453" y="690397"/>
                    <a:pt x="388131" y="872191"/>
                    <a:pt x="362927" y="892308"/>
                  </a:cubicBezTo>
                  <a:cubicBezTo>
                    <a:pt x="360895" y="894181"/>
                    <a:pt x="358527" y="895705"/>
                    <a:pt x="355904" y="896804"/>
                  </a:cubicBezTo>
                  <a:cubicBezTo>
                    <a:pt x="355625" y="896924"/>
                    <a:pt x="355346" y="897039"/>
                    <a:pt x="355066" y="897134"/>
                  </a:cubicBezTo>
                  <a:cubicBezTo>
                    <a:pt x="352342" y="898163"/>
                    <a:pt x="349440" y="898702"/>
                    <a:pt x="346538" y="898702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6" name="Google Shape;606;p5"/>
            <p:cNvSpPr/>
            <p:nvPr/>
          </p:nvSpPr>
          <p:spPr>
            <a:xfrm>
              <a:off x="8716340" y="4076836"/>
              <a:ext cx="742950" cy="946670"/>
            </a:xfrm>
            <a:custGeom>
              <a:rect b="b" l="l" r="r" t="t"/>
              <a:pathLst>
                <a:path extrusionOk="0" h="946670" w="742950">
                  <a:moveTo>
                    <a:pt x="371576" y="0"/>
                  </a:moveTo>
                  <a:lnTo>
                    <a:pt x="371475" y="0"/>
                  </a:lnTo>
                  <a:lnTo>
                    <a:pt x="371379" y="0"/>
                  </a:lnTo>
                  <a:lnTo>
                    <a:pt x="371316" y="0"/>
                  </a:lnTo>
                  <a:cubicBezTo>
                    <a:pt x="371106" y="0"/>
                    <a:pt x="370897" y="0"/>
                    <a:pt x="370681" y="6"/>
                  </a:cubicBezTo>
                  <a:cubicBezTo>
                    <a:pt x="237896" y="1708"/>
                    <a:pt x="140563" y="40201"/>
                    <a:pt x="80848" y="114439"/>
                  </a:cubicBezTo>
                  <a:cubicBezTo>
                    <a:pt x="0" y="214928"/>
                    <a:pt x="13195" y="352012"/>
                    <a:pt x="28244" y="424776"/>
                  </a:cubicBezTo>
                  <a:cubicBezTo>
                    <a:pt x="89319" y="719956"/>
                    <a:pt x="303936" y="905478"/>
                    <a:pt x="338912" y="933938"/>
                  </a:cubicBezTo>
                  <a:cubicBezTo>
                    <a:pt x="341826" y="936625"/>
                    <a:pt x="345109" y="938974"/>
                    <a:pt x="348691" y="940898"/>
                  </a:cubicBezTo>
                  <a:cubicBezTo>
                    <a:pt x="350964" y="942117"/>
                    <a:pt x="353307" y="943140"/>
                    <a:pt x="355695" y="943965"/>
                  </a:cubicBezTo>
                  <a:cubicBezTo>
                    <a:pt x="360826" y="945768"/>
                    <a:pt x="366198" y="946670"/>
                    <a:pt x="371582" y="946670"/>
                  </a:cubicBezTo>
                  <a:cubicBezTo>
                    <a:pt x="379361" y="946670"/>
                    <a:pt x="387159" y="944784"/>
                    <a:pt x="394265" y="940974"/>
                  </a:cubicBezTo>
                  <a:cubicBezTo>
                    <a:pt x="398138" y="938891"/>
                    <a:pt x="401637" y="936332"/>
                    <a:pt x="404729" y="933380"/>
                  </a:cubicBezTo>
                  <a:cubicBezTo>
                    <a:pt x="441718" y="903141"/>
                    <a:pt x="654024" y="718096"/>
                    <a:pt x="714711" y="424776"/>
                  </a:cubicBezTo>
                  <a:cubicBezTo>
                    <a:pt x="729767" y="352012"/>
                    <a:pt x="742950" y="214928"/>
                    <a:pt x="662114" y="114439"/>
                  </a:cubicBezTo>
                  <a:cubicBezTo>
                    <a:pt x="602361" y="40170"/>
                    <a:pt x="504964" y="1676"/>
                    <a:pt x="372643" y="12"/>
                  </a:cubicBezTo>
                  <a:cubicBezTo>
                    <a:pt x="372325" y="6"/>
                    <a:pt x="372014" y="0"/>
                    <a:pt x="371709" y="0"/>
                  </a:cubicBezTo>
                  <a:close/>
                  <a:moveTo>
                    <a:pt x="371576" y="47967"/>
                  </a:moveTo>
                  <a:lnTo>
                    <a:pt x="371576" y="47974"/>
                  </a:lnTo>
                  <a:cubicBezTo>
                    <a:pt x="697858" y="51822"/>
                    <a:pt x="693019" y="292893"/>
                    <a:pt x="667746" y="415055"/>
                  </a:cubicBezTo>
                  <a:cubicBezTo>
                    <a:pt x="607161" y="707872"/>
                    <a:pt x="386080" y="888333"/>
                    <a:pt x="371576" y="898563"/>
                  </a:cubicBezTo>
                  <a:lnTo>
                    <a:pt x="371576" y="898709"/>
                  </a:lnTo>
                  <a:cubicBezTo>
                    <a:pt x="371557" y="898690"/>
                    <a:pt x="371500" y="898651"/>
                    <a:pt x="371475" y="898639"/>
                  </a:cubicBezTo>
                  <a:cubicBezTo>
                    <a:pt x="371449" y="898651"/>
                    <a:pt x="371405" y="898690"/>
                    <a:pt x="371379" y="898709"/>
                  </a:cubicBezTo>
                  <a:lnTo>
                    <a:pt x="371379" y="898563"/>
                  </a:lnTo>
                  <a:cubicBezTo>
                    <a:pt x="356876" y="888333"/>
                    <a:pt x="135794" y="707872"/>
                    <a:pt x="75215" y="415055"/>
                  </a:cubicBezTo>
                  <a:cubicBezTo>
                    <a:pt x="49942" y="292893"/>
                    <a:pt x="45104" y="51822"/>
                    <a:pt x="371379" y="47974"/>
                  </a:cubicBezTo>
                  <a:lnTo>
                    <a:pt x="371379" y="47967"/>
                  </a:lnTo>
                  <a:lnTo>
                    <a:pt x="371475" y="47967"/>
                  </a:lnTo>
                  <a:lnTo>
                    <a:pt x="371576" y="47967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7" name="Google Shape;607;p5"/>
            <p:cNvSpPr/>
            <p:nvPr/>
          </p:nvSpPr>
          <p:spPr>
            <a:xfrm>
              <a:off x="8859238" y="4201111"/>
              <a:ext cx="452278" cy="452304"/>
            </a:xfrm>
            <a:custGeom>
              <a:rect b="b" l="l" r="r" t="t"/>
              <a:pathLst>
                <a:path extrusionOk="0" h="452304" w="452278">
                  <a:moveTo>
                    <a:pt x="226123" y="452304"/>
                  </a:moveTo>
                  <a:cubicBezTo>
                    <a:pt x="101428" y="452304"/>
                    <a:pt x="0" y="350837"/>
                    <a:pt x="0" y="226148"/>
                  </a:cubicBezTo>
                  <a:cubicBezTo>
                    <a:pt x="0" y="101453"/>
                    <a:pt x="101428" y="0"/>
                    <a:pt x="226123" y="0"/>
                  </a:cubicBezTo>
                  <a:cubicBezTo>
                    <a:pt x="350818" y="0"/>
                    <a:pt x="452278" y="101453"/>
                    <a:pt x="452278" y="226148"/>
                  </a:cubicBezTo>
                  <a:cubicBezTo>
                    <a:pt x="452278" y="350837"/>
                    <a:pt x="350818" y="452304"/>
                    <a:pt x="226123" y="45230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8" name="Google Shape;608;p5"/>
            <p:cNvSpPr/>
            <p:nvPr/>
          </p:nvSpPr>
          <p:spPr>
            <a:xfrm>
              <a:off x="8835235" y="4177127"/>
              <a:ext cx="500272" cy="500259"/>
            </a:xfrm>
            <a:custGeom>
              <a:rect b="b" l="l" r="r" t="t"/>
              <a:pathLst>
                <a:path extrusionOk="0" h="500259" w="500272">
                  <a:moveTo>
                    <a:pt x="250139" y="0"/>
                  </a:moveTo>
                  <a:cubicBezTo>
                    <a:pt x="112210" y="0"/>
                    <a:pt x="0" y="112204"/>
                    <a:pt x="0" y="250132"/>
                  </a:cubicBezTo>
                  <a:cubicBezTo>
                    <a:pt x="0" y="388048"/>
                    <a:pt x="112210" y="500259"/>
                    <a:pt x="250139" y="500259"/>
                  </a:cubicBezTo>
                  <a:cubicBezTo>
                    <a:pt x="388061" y="500259"/>
                    <a:pt x="500272" y="388048"/>
                    <a:pt x="500272" y="250132"/>
                  </a:cubicBezTo>
                  <a:cubicBezTo>
                    <a:pt x="500272" y="112204"/>
                    <a:pt x="388061" y="0"/>
                    <a:pt x="250139" y="0"/>
                  </a:cubicBezTo>
                  <a:close/>
                  <a:moveTo>
                    <a:pt x="250139" y="47967"/>
                  </a:moveTo>
                  <a:cubicBezTo>
                    <a:pt x="361791" y="47967"/>
                    <a:pt x="452304" y="138480"/>
                    <a:pt x="452304" y="250132"/>
                  </a:cubicBezTo>
                  <a:cubicBezTo>
                    <a:pt x="452304" y="361784"/>
                    <a:pt x="361791" y="452297"/>
                    <a:pt x="250139" y="452297"/>
                  </a:cubicBezTo>
                  <a:cubicBezTo>
                    <a:pt x="138487" y="452297"/>
                    <a:pt x="47974" y="361784"/>
                    <a:pt x="47974" y="250132"/>
                  </a:cubicBezTo>
                  <a:cubicBezTo>
                    <a:pt x="47974" y="138480"/>
                    <a:pt x="138487" y="47967"/>
                    <a:pt x="250139" y="4796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r>
                <a:t/>
              </a:r>
              <a:endPara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Cute Sticker by Slidesgo">
  <a:themeElements>
    <a:clrScheme name="Simple Light">
      <a:dk1>
        <a:srgbClr val="337BB8"/>
      </a:dk1>
      <a:lt1>
        <a:srgbClr val="FF9D00"/>
      </a:lt1>
      <a:dk2>
        <a:srgbClr val="000000"/>
      </a:dk2>
      <a:lt2>
        <a:srgbClr val="9CCEC5"/>
      </a:lt2>
      <a:accent1>
        <a:srgbClr val="B1B5ED"/>
      </a:accent1>
      <a:accent2>
        <a:srgbClr val="FFFFFF"/>
      </a:accent2>
      <a:accent3>
        <a:srgbClr val="469FEA"/>
      </a:accent3>
      <a:accent4>
        <a:srgbClr val="794834"/>
      </a:accent4>
      <a:accent5>
        <a:srgbClr val="073763"/>
      </a:accent5>
      <a:accent6>
        <a:srgbClr val="DF8900"/>
      </a:accent6>
      <a:hlink>
        <a:srgbClr val="FF9D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Maria José</dc:creator>
</cp:coreProperties>
</file>